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4"/>
  </p:sldMasterIdLst>
  <p:notesMasterIdLst>
    <p:notesMasterId r:id="rId15"/>
  </p:notesMasterIdLst>
  <p:sldIdLst>
    <p:sldId id="302" r:id="rId5"/>
    <p:sldId id="380" r:id="rId6"/>
    <p:sldId id="389" r:id="rId7"/>
    <p:sldId id="390" r:id="rId8"/>
    <p:sldId id="391" r:id="rId9"/>
    <p:sldId id="392" r:id="rId10"/>
    <p:sldId id="393" r:id="rId11"/>
    <p:sldId id="394" r:id="rId12"/>
    <p:sldId id="395" r:id="rId13"/>
    <p:sldId id="26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68066" autoAdjust="0"/>
  </p:normalViewPr>
  <p:slideViewPr>
    <p:cSldViewPr snapToGrid="0">
      <p:cViewPr varScale="1">
        <p:scale>
          <a:sx n="68" d="100"/>
          <a:sy n="68" d="100"/>
        </p:scale>
        <p:origin x="654" y="60"/>
      </p:cViewPr>
      <p:guideLst/>
    </p:cSldViewPr>
  </p:slideViewPr>
  <p:notesTextViewPr>
    <p:cViewPr>
      <p:scale>
        <a:sx n="1" d="1"/>
        <a:sy n="1" d="1"/>
      </p:scale>
      <p:origin x="0" y="-26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Lo" userId="caf5cbaf-57fd-4f2f-9ee2-68aa5f24d0c7" providerId="ADAL" clId="{0E43C677-6CD4-4E78-95B6-70F446735F83}"/>
    <pc:docChg chg="undo redo custSel addSld delSld modSld sldOrd">
      <pc:chgData name="Michael Lo" userId="caf5cbaf-57fd-4f2f-9ee2-68aa5f24d0c7" providerId="ADAL" clId="{0E43C677-6CD4-4E78-95B6-70F446735F83}" dt="2024-05-04T16:09:48.278" v="3372" actId="20577"/>
      <pc:docMkLst>
        <pc:docMk/>
      </pc:docMkLst>
      <pc:sldChg chg="del">
        <pc:chgData name="Michael Lo" userId="caf5cbaf-57fd-4f2f-9ee2-68aa5f24d0c7" providerId="ADAL" clId="{0E43C677-6CD4-4E78-95B6-70F446735F83}" dt="2024-05-04T03:06:22.388" v="0" actId="47"/>
        <pc:sldMkLst>
          <pc:docMk/>
          <pc:sldMk cId="2738309786" sldId="291"/>
        </pc:sldMkLst>
      </pc:sldChg>
      <pc:sldChg chg="delSp del mod delAnim">
        <pc:chgData name="Michael Lo" userId="caf5cbaf-57fd-4f2f-9ee2-68aa5f24d0c7" providerId="ADAL" clId="{0E43C677-6CD4-4E78-95B6-70F446735F83}" dt="2024-05-04T03:40:52.301" v="1480" actId="47"/>
        <pc:sldMkLst>
          <pc:docMk/>
          <pc:sldMk cId="2139823041" sldId="295"/>
        </pc:sldMkLst>
        <pc:picChg chg="del">
          <ac:chgData name="Michael Lo" userId="caf5cbaf-57fd-4f2f-9ee2-68aa5f24d0c7" providerId="ADAL" clId="{0E43C677-6CD4-4E78-95B6-70F446735F83}" dt="2024-05-04T03:39:56.045" v="1466" actId="21"/>
          <ac:picMkLst>
            <pc:docMk/>
            <pc:sldMk cId="2139823041" sldId="295"/>
            <ac:picMk id="5" creationId="{531EA83C-C7A9-4394-6D67-C6C1DD061B47}"/>
          </ac:picMkLst>
        </pc:picChg>
      </pc:sldChg>
      <pc:sldChg chg="del">
        <pc:chgData name="Michael Lo" userId="caf5cbaf-57fd-4f2f-9ee2-68aa5f24d0c7" providerId="ADAL" clId="{0E43C677-6CD4-4E78-95B6-70F446735F83}" dt="2024-05-04T03:27:52.278" v="794" actId="47"/>
        <pc:sldMkLst>
          <pc:docMk/>
          <pc:sldMk cId="3778474144" sldId="295"/>
        </pc:sldMkLst>
      </pc:sldChg>
      <pc:sldChg chg="addSp delSp modSp mod modNotesTx">
        <pc:chgData name="Michael Lo" userId="caf5cbaf-57fd-4f2f-9ee2-68aa5f24d0c7" providerId="ADAL" clId="{0E43C677-6CD4-4E78-95B6-70F446735F83}" dt="2024-05-04T03:15:48.560" v="247" actId="20577"/>
        <pc:sldMkLst>
          <pc:docMk/>
          <pc:sldMk cId="2106124787" sldId="296"/>
        </pc:sldMkLst>
        <pc:picChg chg="del">
          <ac:chgData name="Michael Lo" userId="caf5cbaf-57fd-4f2f-9ee2-68aa5f24d0c7" providerId="ADAL" clId="{0E43C677-6CD4-4E78-95B6-70F446735F83}" dt="2024-05-04T03:06:25.579" v="1" actId="478"/>
          <ac:picMkLst>
            <pc:docMk/>
            <pc:sldMk cId="2106124787" sldId="296"/>
            <ac:picMk id="3" creationId="{ADA901C8-51A4-D35B-9175-B37703B6DB05}"/>
          </ac:picMkLst>
        </pc:picChg>
        <pc:picChg chg="add mod">
          <ac:chgData name="Michael Lo" userId="caf5cbaf-57fd-4f2f-9ee2-68aa5f24d0c7" providerId="ADAL" clId="{0E43C677-6CD4-4E78-95B6-70F446735F83}" dt="2024-05-04T03:15:20.117" v="243" actId="1076"/>
          <ac:picMkLst>
            <pc:docMk/>
            <pc:sldMk cId="2106124787" sldId="296"/>
            <ac:picMk id="4" creationId="{FBF131D7-FBCE-84F0-54F5-3308BB63246C}"/>
          </ac:picMkLst>
        </pc:picChg>
      </pc:sldChg>
      <pc:sldChg chg="modSp mod">
        <pc:chgData name="Michael Lo" userId="caf5cbaf-57fd-4f2f-9ee2-68aa5f24d0c7" providerId="ADAL" clId="{0E43C677-6CD4-4E78-95B6-70F446735F83}" dt="2024-05-04T16:09:48.278" v="3372" actId="20577"/>
        <pc:sldMkLst>
          <pc:docMk/>
          <pc:sldMk cId="3003840223" sldId="297"/>
        </pc:sldMkLst>
        <pc:spChg chg="mod">
          <ac:chgData name="Michael Lo" userId="caf5cbaf-57fd-4f2f-9ee2-68aa5f24d0c7" providerId="ADAL" clId="{0E43C677-6CD4-4E78-95B6-70F446735F83}" dt="2024-05-04T16:09:48.278" v="3372" actId="20577"/>
          <ac:spMkLst>
            <pc:docMk/>
            <pc:sldMk cId="3003840223" sldId="297"/>
            <ac:spMk id="3" creationId="{00000000-0000-0000-0000-000000000000}"/>
          </ac:spMkLst>
        </pc:spChg>
      </pc:sldChg>
      <pc:sldChg chg="addSp delSp modSp del mod delAnim modAnim">
        <pc:chgData name="Michael Lo" userId="caf5cbaf-57fd-4f2f-9ee2-68aa5f24d0c7" providerId="ADAL" clId="{0E43C677-6CD4-4E78-95B6-70F446735F83}" dt="2024-05-04T03:38:55.346" v="1430" actId="47"/>
        <pc:sldMkLst>
          <pc:docMk/>
          <pc:sldMk cId="879859607" sldId="298"/>
        </pc:sldMkLst>
        <pc:picChg chg="add del mod">
          <ac:chgData name="Michael Lo" userId="caf5cbaf-57fd-4f2f-9ee2-68aa5f24d0c7" providerId="ADAL" clId="{0E43C677-6CD4-4E78-95B6-70F446735F83}" dt="2024-05-04T03:36:19.606" v="1340" actId="21"/>
          <ac:picMkLst>
            <pc:docMk/>
            <pc:sldMk cId="879859607" sldId="298"/>
            <ac:picMk id="6" creationId="{AE3954E0-750C-87B5-76D9-FC10687DD8BC}"/>
          </ac:picMkLst>
        </pc:picChg>
      </pc:sldChg>
      <pc:sldChg chg="del">
        <pc:chgData name="Michael Lo" userId="caf5cbaf-57fd-4f2f-9ee2-68aa5f24d0c7" providerId="ADAL" clId="{0E43C677-6CD4-4E78-95B6-70F446735F83}" dt="2024-05-04T03:06:22.388" v="0" actId="47"/>
        <pc:sldMkLst>
          <pc:docMk/>
          <pc:sldMk cId="2623339369" sldId="300"/>
        </pc:sldMkLst>
      </pc:sldChg>
      <pc:sldChg chg="addSp delSp modSp add del mod ord">
        <pc:chgData name="Michael Lo" userId="caf5cbaf-57fd-4f2f-9ee2-68aa5f24d0c7" providerId="ADAL" clId="{0E43C677-6CD4-4E78-95B6-70F446735F83}" dt="2024-05-04T04:15:45.536" v="2064" actId="47"/>
        <pc:sldMkLst>
          <pc:docMk/>
          <pc:sldMk cId="271340069" sldId="301"/>
        </pc:sldMkLst>
        <pc:spChg chg="del">
          <ac:chgData name="Michael Lo" userId="caf5cbaf-57fd-4f2f-9ee2-68aa5f24d0c7" providerId="ADAL" clId="{0E43C677-6CD4-4E78-95B6-70F446735F83}" dt="2024-05-04T04:14:50.922" v="2031" actId="478"/>
          <ac:spMkLst>
            <pc:docMk/>
            <pc:sldMk cId="271340069" sldId="301"/>
            <ac:spMk id="2" creationId="{00000000-0000-0000-0000-000000000000}"/>
          </ac:spMkLst>
        </pc:spChg>
        <pc:spChg chg="del mod">
          <ac:chgData name="Michael Lo" userId="caf5cbaf-57fd-4f2f-9ee2-68aa5f24d0c7" providerId="ADAL" clId="{0E43C677-6CD4-4E78-95B6-70F446735F83}" dt="2024-05-04T04:14:48.628" v="2030" actId="478"/>
          <ac:spMkLst>
            <pc:docMk/>
            <pc:sldMk cId="271340069" sldId="301"/>
            <ac:spMk id="3" creationId="{00000000-0000-0000-0000-000000000000}"/>
          </ac:spMkLst>
        </pc:spChg>
        <pc:spChg chg="add del mod">
          <ac:chgData name="Michael Lo" userId="caf5cbaf-57fd-4f2f-9ee2-68aa5f24d0c7" providerId="ADAL" clId="{0E43C677-6CD4-4E78-95B6-70F446735F83}" dt="2024-05-04T04:15:00.771" v="2034" actId="478"/>
          <ac:spMkLst>
            <pc:docMk/>
            <pc:sldMk cId="271340069" sldId="301"/>
            <ac:spMk id="6" creationId="{D72DAC0E-34A1-C7B8-F3BD-E4AA3A21385A}"/>
          </ac:spMkLst>
        </pc:spChg>
        <pc:spChg chg="add del mod">
          <ac:chgData name="Michael Lo" userId="caf5cbaf-57fd-4f2f-9ee2-68aa5f24d0c7" providerId="ADAL" clId="{0E43C677-6CD4-4E78-95B6-70F446735F83}" dt="2024-05-04T04:15:02.706" v="2035" actId="478"/>
          <ac:spMkLst>
            <pc:docMk/>
            <pc:sldMk cId="271340069" sldId="301"/>
            <ac:spMk id="12" creationId="{2897FF40-4C3D-F21A-C29A-5F4A20D3AEEB}"/>
          </ac:spMkLst>
        </pc:spChg>
        <pc:graphicFrameChg chg="add del">
          <ac:chgData name="Michael Lo" userId="caf5cbaf-57fd-4f2f-9ee2-68aa5f24d0c7" providerId="ADAL" clId="{0E43C677-6CD4-4E78-95B6-70F446735F83}" dt="2024-05-04T04:15:05.595" v="2036" actId="21"/>
          <ac:graphicFrameMkLst>
            <pc:docMk/>
            <pc:sldMk cId="271340069" sldId="301"/>
            <ac:graphicFrameMk id="4" creationId="{8297F3FA-D675-B39C-BD20-C106C2B93A4B}"/>
          </ac:graphicFrameMkLst>
        </pc:graphicFrameChg>
        <pc:picChg chg="add del">
          <ac:chgData name="Michael Lo" userId="caf5cbaf-57fd-4f2f-9ee2-68aa5f24d0c7" providerId="ADAL" clId="{0E43C677-6CD4-4E78-95B6-70F446735F83}" dt="2024-05-04T04:15:05.595" v="2036" actId="21"/>
          <ac:picMkLst>
            <pc:docMk/>
            <pc:sldMk cId="271340069" sldId="301"/>
            <ac:picMk id="8" creationId="{D34AC607-79AA-A61E-C703-4BCE40520780}"/>
          </ac:picMkLst>
        </pc:picChg>
        <pc:picChg chg="add del">
          <ac:chgData name="Michael Lo" userId="caf5cbaf-57fd-4f2f-9ee2-68aa5f24d0c7" providerId="ADAL" clId="{0E43C677-6CD4-4E78-95B6-70F446735F83}" dt="2024-05-04T04:15:05.595" v="2036" actId="21"/>
          <ac:picMkLst>
            <pc:docMk/>
            <pc:sldMk cId="271340069" sldId="301"/>
            <ac:picMk id="9" creationId="{34F9F348-EA30-D070-75DB-31EA917F2D0B}"/>
          </ac:picMkLst>
        </pc:picChg>
        <pc:picChg chg="add del">
          <ac:chgData name="Michael Lo" userId="caf5cbaf-57fd-4f2f-9ee2-68aa5f24d0c7" providerId="ADAL" clId="{0E43C677-6CD4-4E78-95B6-70F446735F83}" dt="2024-05-04T04:15:05.595" v="2036" actId="21"/>
          <ac:picMkLst>
            <pc:docMk/>
            <pc:sldMk cId="271340069" sldId="301"/>
            <ac:picMk id="10" creationId="{AA577C09-66AC-F42A-6B20-7BC1D2828005}"/>
          </ac:picMkLst>
        </pc:picChg>
        <pc:picChg chg="add del">
          <ac:chgData name="Michael Lo" userId="caf5cbaf-57fd-4f2f-9ee2-68aa5f24d0c7" providerId="ADAL" clId="{0E43C677-6CD4-4E78-95B6-70F446735F83}" dt="2024-05-04T04:15:05.595" v="2036" actId="21"/>
          <ac:picMkLst>
            <pc:docMk/>
            <pc:sldMk cId="271340069" sldId="301"/>
            <ac:picMk id="11" creationId="{488CE1F2-3072-3797-E09A-9D3B87FF8AB1}"/>
          </ac:picMkLst>
        </pc:picChg>
        <pc:picChg chg="add del">
          <ac:chgData name="Michael Lo" userId="caf5cbaf-57fd-4f2f-9ee2-68aa5f24d0c7" providerId="ADAL" clId="{0E43C677-6CD4-4E78-95B6-70F446735F83}" dt="2024-05-04T04:15:05.595" v="2036" actId="21"/>
          <ac:picMkLst>
            <pc:docMk/>
            <pc:sldMk cId="271340069" sldId="301"/>
            <ac:picMk id="13" creationId="{65DAF9B7-6538-C693-1C62-5B4F831666EF}"/>
          </ac:picMkLst>
        </pc:picChg>
        <pc:picChg chg="add del">
          <ac:chgData name="Michael Lo" userId="caf5cbaf-57fd-4f2f-9ee2-68aa5f24d0c7" providerId="ADAL" clId="{0E43C677-6CD4-4E78-95B6-70F446735F83}" dt="2024-05-04T04:15:05.595" v="2036" actId="21"/>
          <ac:picMkLst>
            <pc:docMk/>
            <pc:sldMk cId="271340069" sldId="301"/>
            <ac:picMk id="15" creationId="{D2981C7A-7F98-0A8D-39F9-078E3C7B5109}"/>
          </ac:picMkLst>
        </pc:picChg>
        <pc:picChg chg="add del">
          <ac:chgData name="Michael Lo" userId="caf5cbaf-57fd-4f2f-9ee2-68aa5f24d0c7" providerId="ADAL" clId="{0E43C677-6CD4-4E78-95B6-70F446735F83}" dt="2024-05-04T04:15:05.595" v="2036" actId="21"/>
          <ac:picMkLst>
            <pc:docMk/>
            <pc:sldMk cId="271340069" sldId="301"/>
            <ac:picMk id="16" creationId="{3CDB1C0F-78A7-FE4F-A8C0-373FCC48AA2D}"/>
          </ac:picMkLst>
        </pc:picChg>
        <pc:picChg chg="add del">
          <ac:chgData name="Michael Lo" userId="caf5cbaf-57fd-4f2f-9ee2-68aa5f24d0c7" providerId="ADAL" clId="{0E43C677-6CD4-4E78-95B6-70F446735F83}" dt="2024-05-04T04:15:05.595" v="2036" actId="21"/>
          <ac:picMkLst>
            <pc:docMk/>
            <pc:sldMk cId="271340069" sldId="301"/>
            <ac:picMk id="17" creationId="{5A755BF6-BC36-3251-0781-ED356DC2F5DE}"/>
          </ac:picMkLst>
        </pc:picChg>
      </pc:sldChg>
      <pc:sldChg chg="modSp mod">
        <pc:chgData name="Michael Lo" userId="caf5cbaf-57fd-4f2f-9ee2-68aa5f24d0c7" providerId="ADAL" clId="{0E43C677-6CD4-4E78-95B6-70F446735F83}" dt="2024-05-04T03:09:58.852" v="234" actId="20577"/>
        <pc:sldMkLst>
          <pc:docMk/>
          <pc:sldMk cId="3795445343" sldId="302"/>
        </pc:sldMkLst>
        <pc:spChg chg="mod">
          <ac:chgData name="Michael Lo" userId="caf5cbaf-57fd-4f2f-9ee2-68aa5f24d0c7" providerId="ADAL" clId="{0E43C677-6CD4-4E78-95B6-70F446735F83}" dt="2024-05-04T03:06:43.123" v="37" actId="20577"/>
          <ac:spMkLst>
            <pc:docMk/>
            <pc:sldMk cId="3795445343" sldId="302"/>
            <ac:spMk id="2" creationId="{00000000-0000-0000-0000-000000000000}"/>
          </ac:spMkLst>
        </pc:spChg>
        <pc:spChg chg="mod">
          <ac:chgData name="Michael Lo" userId="caf5cbaf-57fd-4f2f-9ee2-68aa5f24d0c7" providerId="ADAL" clId="{0E43C677-6CD4-4E78-95B6-70F446735F83}" dt="2024-05-04T03:09:58.852" v="234" actId="20577"/>
          <ac:spMkLst>
            <pc:docMk/>
            <pc:sldMk cId="3795445343" sldId="302"/>
            <ac:spMk id="3" creationId="{00000000-0000-0000-0000-000000000000}"/>
          </ac:spMkLst>
        </pc:spChg>
      </pc:sldChg>
      <pc:sldChg chg="delSp del mod delAnim">
        <pc:chgData name="Michael Lo" userId="caf5cbaf-57fd-4f2f-9ee2-68aa5f24d0c7" providerId="ADAL" clId="{0E43C677-6CD4-4E78-95B6-70F446735F83}" dt="2024-05-04T03:30:20.854" v="834" actId="47"/>
        <pc:sldMkLst>
          <pc:docMk/>
          <pc:sldMk cId="2727153258" sldId="303"/>
        </pc:sldMkLst>
        <pc:picChg chg="del">
          <ac:chgData name="Michael Lo" userId="caf5cbaf-57fd-4f2f-9ee2-68aa5f24d0c7" providerId="ADAL" clId="{0E43C677-6CD4-4E78-95B6-70F446735F83}" dt="2024-05-04T03:28:31.765" v="807" actId="21"/>
          <ac:picMkLst>
            <pc:docMk/>
            <pc:sldMk cId="2727153258" sldId="303"/>
            <ac:picMk id="6" creationId="{5854BEFD-7CE2-EEF5-4523-F1DC3D7B1E6B}"/>
          </ac:picMkLst>
        </pc:picChg>
        <pc:picChg chg="del">
          <ac:chgData name="Michael Lo" userId="caf5cbaf-57fd-4f2f-9ee2-68aa5f24d0c7" providerId="ADAL" clId="{0E43C677-6CD4-4E78-95B6-70F446735F83}" dt="2024-05-04T03:28:31.765" v="807" actId="21"/>
          <ac:picMkLst>
            <pc:docMk/>
            <pc:sldMk cId="2727153258" sldId="303"/>
            <ac:picMk id="7" creationId="{EB499646-D43D-1D88-3DAF-A2C41F994490}"/>
          </ac:picMkLst>
        </pc:picChg>
      </pc:sldChg>
      <pc:sldChg chg="modSp add mod modAnim">
        <pc:chgData name="Michael Lo" userId="caf5cbaf-57fd-4f2f-9ee2-68aa5f24d0c7" providerId="ADAL" clId="{0E43C677-6CD4-4E78-95B6-70F446735F83}" dt="2024-05-04T16:05:29.981" v="3144" actId="115"/>
        <pc:sldMkLst>
          <pc:docMk/>
          <pc:sldMk cId="593688041" sldId="304"/>
        </pc:sldMkLst>
        <pc:spChg chg="mod">
          <ac:chgData name="Michael Lo" userId="caf5cbaf-57fd-4f2f-9ee2-68aa5f24d0c7" providerId="ADAL" clId="{0E43C677-6CD4-4E78-95B6-70F446735F83}" dt="2024-05-04T03:17:32.081" v="282" actId="6549"/>
          <ac:spMkLst>
            <pc:docMk/>
            <pc:sldMk cId="593688041" sldId="304"/>
            <ac:spMk id="2" creationId="{00000000-0000-0000-0000-000000000000}"/>
          </ac:spMkLst>
        </pc:spChg>
        <pc:spChg chg="mod">
          <ac:chgData name="Michael Lo" userId="caf5cbaf-57fd-4f2f-9ee2-68aa5f24d0c7" providerId="ADAL" clId="{0E43C677-6CD4-4E78-95B6-70F446735F83}" dt="2024-05-04T16:05:29.981" v="3144" actId="115"/>
          <ac:spMkLst>
            <pc:docMk/>
            <pc:sldMk cId="593688041" sldId="304"/>
            <ac:spMk id="3" creationId="{00000000-0000-0000-0000-000000000000}"/>
          </ac:spMkLst>
        </pc:spChg>
      </pc:sldChg>
      <pc:sldChg chg="addSp delSp modSp add mod delAnim modAnim">
        <pc:chgData name="Michael Lo" userId="caf5cbaf-57fd-4f2f-9ee2-68aa5f24d0c7" providerId="ADAL" clId="{0E43C677-6CD4-4E78-95B6-70F446735F83}" dt="2024-05-04T03:36:12.829" v="1337" actId="21"/>
        <pc:sldMkLst>
          <pc:docMk/>
          <pc:sldMk cId="1031965478" sldId="305"/>
        </pc:sldMkLst>
        <pc:spChg chg="mod">
          <ac:chgData name="Michael Lo" userId="caf5cbaf-57fd-4f2f-9ee2-68aa5f24d0c7" providerId="ADAL" clId="{0E43C677-6CD4-4E78-95B6-70F446735F83}" dt="2024-05-04T03:28:05.898" v="805" actId="20577"/>
          <ac:spMkLst>
            <pc:docMk/>
            <pc:sldMk cId="1031965478" sldId="305"/>
            <ac:spMk id="2" creationId="{00000000-0000-0000-0000-000000000000}"/>
          </ac:spMkLst>
        </pc:spChg>
        <pc:spChg chg="mod">
          <ac:chgData name="Michael Lo" userId="caf5cbaf-57fd-4f2f-9ee2-68aa5f24d0c7" providerId="ADAL" clId="{0E43C677-6CD4-4E78-95B6-70F446735F83}" dt="2024-05-04T03:29:10.295" v="818" actId="20577"/>
          <ac:spMkLst>
            <pc:docMk/>
            <pc:sldMk cId="1031965478" sldId="305"/>
            <ac:spMk id="3" creationId="{00000000-0000-0000-0000-000000000000}"/>
          </ac:spMkLst>
        </pc:spChg>
        <pc:spChg chg="add mod">
          <ac:chgData name="Michael Lo" userId="caf5cbaf-57fd-4f2f-9ee2-68aa5f24d0c7" providerId="ADAL" clId="{0E43C677-6CD4-4E78-95B6-70F446735F83}" dt="2024-05-04T03:28:56.014" v="814" actId="571"/>
          <ac:spMkLst>
            <pc:docMk/>
            <pc:sldMk cId="1031965478" sldId="305"/>
            <ac:spMk id="4" creationId="{955ECC5D-36C5-03EF-5F7D-CF0C58FD8A46}"/>
          </ac:spMkLst>
        </pc:spChg>
        <pc:picChg chg="add mod">
          <ac:chgData name="Michael Lo" userId="caf5cbaf-57fd-4f2f-9ee2-68aa5f24d0c7" providerId="ADAL" clId="{0E43C677-6CD4-4E78-95B6-70F446735F83}" dt="2024-05-04T03:28:56.014" v="814" actId="571"/>
          <ac:picMkLst>
            <pc:docMk/>
            <pc:sldMk cId="1031965478" sldId="305"/>
            <ac:picMk id="5" creationId="{18B4BE37-4D14-191E-7A4D-81B56FA7F75A}"/>
          </ac:picMkLst>
        </pc:picChg>
        <pc:picChg chg="add mod">
          <ac:chgData name="Michael Lo" userId="caf5cbaf-57fd-4f2f-9ee2-68aa5f24d0c7" providerId="ADAL" clId="{0E43C677-6CD4-4E78-95B6-70F446735F83}" dt="2024-05-04T03:29:20.137" v="819" actId="1076"/>
          <ac:picMkLst>
            <pc:docMk/>
            <pc:sldMk cId="1031965478" sldId="305"/>
            <ac:picMk id="6" creationId="{5854BEFD-7CE2-EEF5-4523-F1DC3D7B1E6B}"/>
          </ac:picMkLst>
        </pc:picChg>
        <pc:picChg chg="add mod">
          <ac:chgData name="Michael Lo" userId="caf5cbaf-57fd-4f2f-9ee2-68aa5f24d0c7" providerId="ADAL" clId="{0E43C677-6CD4-4E78-95B6-70F446735F83}" dt="2024-05-04T03:29:20.137" v="819" actId="1076"/>
          <ac:picMkLst>
            <pc:docMk/>
            <pc:sldMk cId="1031965478" sldId="305"/>
            <ac:picMk id="7" creationId="{EB499646-D43D-1D88-3DAF-A2C41F994490}"/>
          </ac:picMkLst>
        </pc:picChg>
        <pc:picChg chg="add del mod">
          <ac:chgData name="Michael Lo" userId="caf5cbaf-57fd-4f2f-9ee2-68aa5f24d0c7" providerId="ADAL" clId="{0E43C677-6CD4-4E78-95B6-70F446735F83}" dt="2024-05-04T03:36:12.829" v="1337" actId="21"/>
          <ac:picMkLst>
            <pc:docMk/>
            <pc:sldMk cId="1031965478" sldId="305"/>
            <ac:picMk id="8" creationId="{FBAB60FE-FB90-48DB-AA40-399CF46C32EF}"/>
          </ac:picMkLst>
        </pc:picChg>
      </pc:sldChg>
      <pc:sldChg chg="del">
        <pc:chgData name="Michael Lo" userId="caf5cbaf-57fd-4f2f-9ee2-68aa5f24d0c7" providerId="ADAL" clId="{0E43C677-6CD4-4E78-95B6-70F446735F83}" dt="2024-05-04T03:06:22.388" v="0" actId="47"/>
        <pc:sldMkLst>
          <pc:docMk/>
          <pc:sldMk cId="2094144979" sldId="305"/>
        </pc:sldMkLst>
      </pc:sldChg>
      <pc:sldChg chg="addSp modSp add mod modAnim">
        <pc:chgData name="Michael Lo" userId="caf5cbaf-57fd-4f2f-9ee2-68aa5f24d0c7" providerId="ADAL" clId="{0E43C677-6CD4-4E78-95B6-70F446735F83}" dt="2024-05-04T16:04:25.778" v="3088" actId="20577"/>
        <pc:sldMkLst>
          <pc:docMk/>
          <pc:sldMk cId="2620573633" sldId="306"/>
        </pc:sldMkLst>
        <pc:spChg chg="mod">
          <ac:chgData name="Michael Lo" userId="caf5cbaf-57fd-4f2f-9ee2-68aa5f24d0c7" providerId="ADAL" clId="{0E43C677-6CD4-4E78-95B6-70F446735F83}" dt="2024-05-04T03:31:25.230" v="857" actId="20577"/>
          <ac:spMkLst>
            <pc:docMk/>
            <pc:sldMk cId="2620573633" sldId="306"/>
            <ac:spMk id="2" creationId="{00000000-0000-0000-0000-000000000000}"/>
          </ac:spMkLst>
        </pc:spChg>
        <pc:spChg chg="mod">
          <ac:chgData name="Michael Lo" userId="caf5cbaf-57fd-4f2f-9ee2-68aa5f24d0c7" providerId="ADAL" clId="{0E43C677-6CD4-4E78-95B6-70F446735F83}" dt="2024-05-04T16:04:25.778" v="3088" actId="20577"/>
          <ac:spMkLst>
            <pc:docMk/>
            <pc:sldMk cId="2620573633" sldId="306"/>
            <ac:spMk id="3" creationId="{00000000-0000-0000-0000-000000000000}"/>
          </ac:spMkLst>
        </pc:spChg>
        <pc:picChg chg="add mod">
          <ac:chgData name="Michael Lo" userId="caf5cbaf-57fd-4f2f-9ee2-68aa5f24d0c7" providerId="ADAL" clId="{0E43C677-6CD4-4E78-95B6-70F446735F83}" dt="2024-05-04T03:38:09.505" v="1424" actId="1076"/>
          <ac:picMkLst>
            <pc:docMk/>
            <pc:sldMk cId="2620573633" sldId="306"/>
            <ac:picMk id="6" creationId="{AE3954E0-750C-87B5-76D9-FC10687DD8BC}"/>
          </ac:picMkLst>
        </pc:picChg>
        <pc:picChg chg="add mod">
          <ac:chgData name="Michael Lo" userId="caf5cbaf-57fd-4f2f-9ee2-68aa5f24d0c7" providerId="ADAL" clId="{0E43C677-6CD4-4E78-95B6-70F446735F83}" dt="2024-05-04T03:38:30.834" v="1427" actId="1076"/>
          <ac:picMkLst>
            <pc:docMk/>
            <pc:sldMk cId="2620573633" sldId="306"/>
            <ac:picMk id="8" creationId="{FBAB60FE-FB90-48DB-AA40-399CF46C32EF}"/>
          </ac:picMkLst>
        </pc:picChg>
      </pc:sldChg>
      <pc:sldChg chg="del">
        <pc:chgData name="Michael Lo" userId="caf5cbaf-57fd-4f2f-9ee2-68aa5f24d0c7" providerId="ADAL" clId="{0E43C677-6CD4-4E78-95B6-70F446735F83}" dt="2024-05-04T03:06:22.388" v="0" actId="47"/>
        <pc:sldMkLst>
          <pc:docMk/>
          <pc:sldMk cId="2862962862" sldId="307"/>
        </pc:sldMkLst>
      </pc:sldChg>
      <pc:sldChg chg="delSp modSp del mod delAnim">
        <pc:chgData name="Michael Lo" userId="caf5cbaf-57fd-4f2f-9ee2-68aa5f24d0c7" providerId="ADAL" clId="{0E43C677-6CD4-4E78-95B6-70F446735F83}" dt="2024-05-04T03:44:06.594" v="1587" actId="47"/>
        <pc:sldMkLst>
          <pc:docMk/>
          <pc:sldMk cId="3075549394" sldId="307"/>
        </pc:sldMkLst>
        <pc:spChg chg="mod">
          <ac:chgData name="Michael Lo" userId="caf5cbaf-57fd-4f2f-9ee2-68aa5f24d0c7" providerId="ADAL" clId="{0E43C677-6CD4-4E78-95B6-70F446735F83}" dt="2024-05-04T03:42:10.325" v="1527" actId="27636"/>
          <ac:spMkLst>
            <pc:docMk/>
            <pc:sldMk cId="3075549394" sldId="307"/>
            <ac:spMk id="3" creationId="{00000000-0000-0000-0000-000000000000}"/>
          </ac:spMkLst>
        </pc:spChg>
        <pc:picChg chg="del">
          <ac:chgData name="Michael Lo" userId="caf5cbaf-57fd-4f2f-9ee2-68aa5f24d0c7" providerId="ADAL" clId="{0E43C677-6CD4-4E78-95B6-70F446735F83}" dt="2024-05-04T03:41:57.009" v="1523" actId="21"/>
          <ac:picMkLst>
            <pc:docMk/>
            <pc:sldMk cId="3075549394" sldId="307"/>
            <ac:picMk id="6" creationId="{D79134F7-B6FB-7139-49CB-4285F208C068}"/>
          </ac:picMkLst>
        </pc:picChg>
      </pc:sldChg>
      <pc:sldChg chg="del">
        <pc:chgData name="Michael Lo" userId="caf5cbaf-57fd-4f2f-9ee2-68aa5f24d0c7" providerId="ADAL" clId="{0E43C677-6CD4-4E78-95B6-70F446735F83}" dt="2024-05-04T03:06:22.388" v="0" actId="47"/>
        <pc:sldMkLst>
          <pc:docMk/>
          <pc:sldMk cId="593152601" sldId="308"/>
        </pc:sldMkLst>
      </pc:sldChg>
      <pc:sldChg chg="addSp modSp add mod modAnim">
        <pc:chgData name="Michael Lo" userId="caf5cbaf-57fd-4f2f-9ee2-68aa5f24d0c7" providerId="ADAL" clId="{0E43C677-6CD4-4E78-95B6-70F446735F83}" dt="2024-05-04T16:06:05.748" v="3146" actId="1076"/>
        <pc:sldMkLst>
          <pc:docMk/>
          <pc:sldMk cId="2208637383" sldId="308"/>
        </pc:sldMkLst>
        <pc:spChg chg="mod">
          <ac:chgData name="Michael Lo" userId="caf5cbaf-57fd-4f2f-9ee2-68aa5f24d0c7" providerId="ADAL" clId="{0E43C677-6CD4-4E78-95B6-70F446735F83}" dt="2024-05-04T03:41:45.085" v="1519" actId="20577"/>
          <ac:spMkLst>
            <pc:docMk/>
            <pc:sldMk cId="2208637383" sldId="308"/>
            <ac:spMk id="2" creationId="{00000000-0000-0000-0000-000000000000}"/>
          </ac:spMkLst>
        </pc:spChg>
        <pc:spChg chg="mod">
          <ac:chgData name="Michael Lo" userId="caf5cbaf-57fd-4f2f-9ee2-68aa5f24d0c7" providerId="ADAL" clId="{0E43C677-6CD4-4E78-95B6-70F446735F83}" dt="2024-05-04T16:06:00.709" v="3145" actId="20577"/>
          <ac:spMkLst>
            <pc:docMk/>
            <pc:sldMk cId="2208637383" sldId="308"/>
            <ac:spMk id="3" creationId="{00000000-0000-0000-0000-000000000000}"/>
          </ac:spMkLst>
        </pc:spChg>
        <pc:picChg chg="add mod">
          <ac:chgData name="Michael Lo" userId="caf5cbaf-57fd-4f2f-9ee2-68aa5f24d0c7" providerId="ADAL" clId="{0E43C677-6CD4-4E78-95B6-70F446735F83}" dt="2024-05-04T16:06:05.748" v="3146" actId="1076"/>
          <ac:picMkLst>
            <pc:docMk/>
            <pc:sldMk cId="2208637383" sldId="308"/>
            <ac:picMk id="5" creationId="{531EA83C-C7A9-4394-6D67-C6C1DD061B47}"/>
          </ac:picMkLst>
        </pc:picChg>
      </pc:sldChg>
      <pc:sldChg chg="addSp delSp modSp add mod delAnim modAnim">
        <pc:chgData name="Michael Lo" userId="caf5cbaf-57fd-4f2f-9ee2-68aa5f24d0c7" providerId="ADAL" clId="{0E43C677-6CD4-4E78-95B6-70F446735F83}" dt="2024-05-04T04:35:31.039" v="2988" actId="20577"/>
        <pc:sldMkLst>
          <pc:docMk/>
          <pc:sldMk cId="678723681" sldId="309"/>
        </pc:sldMkLst>
        <pc:spChg chg="mod">
          <ac:chgData name="Michael Lo" userId="caf5cbaf-57fd-4f2f-9ee2-68aa5f24d0c7" providerId="ADAL" clId="{0E43C677-6CD4-4E78-95B6-70F446735F83}" dt="2024-05-04T03:41:50.284" v="1521" actId="20577"/>
          <ac:spMkLst>
            <pc:docMk/>
            <pc:sldMk cId="678723681" sldId="309"/>
            <ac:spMk id="2" creationId="{00000000-0000-0000-0000-000000000000}"/>
          </ac:spMkLst>
        </pc:spChg>
        <pc:spChg chg="mod">
          <ac:chgData name="Michael Lo" userId="caf5cbaf-57fd-4f2f-9ee2-68aa5f24d0c7" providerId="ADAL" clId="{0E43C677-6CD4-4E78-95B6-70F446735F83}" dt="2024-05-04T04:35:31.039" v="2988" actId="20577"/>
          <ac:spMkLst>
            <pc:docMk/>
            <pc:sldMk cId="678723681" sldId="309"/>
            <ac:spMk id="3" creationId="{00000000-0000-0000-0000-000000000000}"/>
          </ac:spMkLst>
        </pc:spChg>
        <pc:picChg chg="del">
          <ac:chgData name="Michael Lo" userId="caf5cbaf-57fd-4f2f-9ee2-68aa5f24d0c7" providerId="ADAL" clId="{0E43C677-6CD4-4E78-95B6-70F446735F83}" dt="2024-05-04T03:41:52.875" v="1522" actId="478"/>
          <ac:picMkLst>
            <pc:docMk/>
            <pc:sldMk cId="678723681" sldId="309"/>
            <ac:picMk id="5" creationId="{531EA83C-C7A9-4394-6D67-C6C1DD061B47}"/>
          </ac:picMkLst>
        </pc:picChg>
        <pc:picChg chg="add mod">
          <ac:chgData name="Michael Lo" userId="caf5cbaf-57fd-4f2f-9ee2-68aa5f24d0c7" providerId="ADAL" clId="{0E43C677-6CD4-4E78-95B6-70F446735F83}" dt="2024-05-04T03:42:34.179" v="1535" actId="1076"/>
          <ac:picMkLst>
            <pc:docMk/>
            <pc:sldMk cId="678723681" sldId="309"/>
            <ac:picMk id="6" creationId="{D79134F7-B6FB-7139-49CB-4285F208C068}"/>
          </ac:picMkLst>
        </pc:picChg>
      </pc:sldChg>
      <pc:sldChg chg="del">
        <pc:chgData name="Michael Lo" userId="caf5cbaf-57fd-4f2f-9ee2-68aa5f24d0c7" providerId="ADAL" clId="{0E43C677-6CD4-4E78-95B6-70F446735F83}" dt="2024-05-04T03:06:22.388" v="0" actId="47"/>
        <pc:sldMkLst>
          <pc:docMk/>
          <pc:sldMk cId="3270442787" sldId="309"/>
        </pc:sldMkLst>
      </pc:sldChg>
      <pc:sldChg chg="add del">
        <pc:chgData name="Michael Lo" userId="caf5cbaf-57fd-4f2f-9ee2-68aa5f24d0c7" providerId="ADAL" clId="{0E43C677-6CD4-4E78-95B6-70F446735F83}" dt="2024-05-04T03:41:36.526" v="1502" actId="47"/>
        <pc:sldMkLst>
          <pc:docMk/>
          <pc:sldMk cId="52218910" sldId="310"/>
        </pc:sldMkLst>
      </pc:sldChg>
      <pc:sldChg chg="del">
        <pc:chgData name="Michael Lo" userId="caf5cbaf-57fd-4f2f-9ee2-68aa5f24d0c7" providerId="ADAL" clId="{0E43C677-6CD4-4E78-95B6-70F446735F83}" dt="2024-05-04T03:06:22.388" v="0" actId="47"/>
        <pc:sldMkLst>
          <pc:docMk/>
          <pc:sldMk cId="69431962" sldId="310"/>
        </pc:sldMkLst>
      </pc:sldChg>
      <pc:sldChg chg="addSp modSp add mod modAnim">
        <pc:chgData name="Michael Lo" userId="caf5cbaf-57fd-4f2f-9ee2-68aa5f24d0c7" providerId="ADAL" clId="{0E43C677-6CD4-4E78-95B6-70F446735F83}" dt="2024-05-04T16:06:48.063" v="3186" actId="20577"/>
        <pc:sldMkLst>
          <pc:docMk/>
          <pc:sldMk cId="1940450663" sldId="310"/>
        </pc:sldMkLst>
        <pc:spChg chg="mod">
          <ac:chgData name="Michael Lo" userId="caf5cbaf-57fd-4f2f-9ee2-68aa5f24d0c7" providerId="ADAL" clId="{0E43C677-6CD4-4E78-95B6-70F446735F83}" dt="2024-05-04T03:44:48.588" v="1609" actId="20577"/>
          <ac:spMkLst>
            <pc:docMk/>
            <pc:sldMk cId="1940450663" sldId="310"/>
            <ac:spMk id="2" creationId="{00000000-0000-0000-0000-000000000000}"/>
          </ac:spMkLst>
        </pc:spChg>
        <pc:spChg chg="mod">
          <ac:chgData name="Michael Lo" userId="caf5cbaf-57fd-4f2f-9ee2-68aa5f24d0c7" providerId="ADAL" clId="{0E43C677-6CD4-4E78-95B6-70F446735F83}" dt="2024-05-04T16:06:48.063" v="3186" actId="20577"/>
          <ac:spMkLst>
            <pc:docMk/>
            <pc:sldMk cId="1940450663" sldId="310"/>
            <ac:spMk id="3" creationId="{00000000-0000-0000-0000-000000000000}"/>
          </ac:spMkLst>
        </pc:spChg>
        <pc:picChg chg="add mod">
          <ac:chgData name="Michael Lo" userId="caf5cbaf-57fd-4f2f-9ee2-68aa5f24d0c7" providerId="ADAL" clId="{0E43C677-6CD4-4E78-95B6-70F446735F83}" dt="2024-05-04T04:07:07.464" v="1765" actId="1076"/>
          <ac:picMkLst>
            <pc:docMk/>
            <pc:sldMk cId="1940450663" sldId="310"/>
            <ac:picMk id="5" creationId="{BDDFFA97-1A5F-0E0F-3B5D-7B1737CC6F14}"/>
          </ac:picMkLst>
        </pc:picChg>
        <pc:picChg chg="add mod">
          <ac:chgData name="Michael Lo" userId="caf5cbaf-57fd-4f2f-9ee2-68aa5f24d0c7" providerId="ADAL" clId="{0E43C677-6CD4-4E78-95B6-70F446735F83}" dt="2024-05-04T04:07:21.760" v="1767" actId="1076"/>
          <ac:picMkLst>
            <pc:docMk/>
            <pc:sldMk cId="1940450663" sldId="310"/>
            <ac:picMk id="7" creationId="{3A2A6DEC-4DCC-7B96-ED1B-CFE23EC86554}"/>
          </ac:picMkLst>
        </pc:picChg>
      </pc:sldChg>
      <pc:sldChg chg="del">
        <pc:chgData name="Michael Lo" userId="caf5cbaf-57fd-4f2f-9ee2-68aa5f24d0c7" providerId="ADAL" clId="{0E43C677-6CD4-4E78-95B6-70F446735F83}" dt="2024-05-04T03:06:22.388" v="0" actId="47"/>
        <pc:sldMkLst>
          <pc:docMk/>
          <pc:sldMk cId="3308855741" sldId="311"/>
        </pc:sldMkLst>
      </pc:sldChg>
      <pc:sldChg chg="addSp modSp add mod modAnim">
        <pc:chgData name="Michael Lo" userId="caf5cbaf-57fd-4f2f-9ee2-68aa5f24d0c7" providerId="ADAL" clId="{0E43C677-6CD4-4E78-95B6-70F446735F83}" dt="2024-05-04T16:09:05.131" v="3288" actId="1076"/>
        <pc:sldMkLst>
          <pc:docMk/>
          <pc:sldMk cId="3679715131" sldId="311"/>
        </pc:sldMkLst>
        <pc:spChg chg="mod">
          <ac:chgData name="Michael Lo" userId="caf5cbaf-57fd-4f2f-9ee2-68aa5f24d0c7" providerId="ADAL" clId="{0E43C677-6CD4-4E78-95B6-70F446735F83}" dt="2024-05-04T04:12:07.062" v="2014" actId="20577"/>
          <ac:spMkLst>
            <pc:docMk/>
            <pc:sldMk cId="3679715131" sldId="311"/>
            <ac:spMk id="2" creationId="{00000000-0000-0000-0000-000000000000}"/>
          </ac:spMkLst>
        </pc:spChg>
        <pc:spChg chg="mod">
          <ac:chgData name="Michael Lo" userId="caf5cbaf-57fd-4f2f-9ee2-68aa5f24d0c7" providerId="ADAL" clId="{0E43C677-6CD4-4E78-95B6-70F446735F83}" dt="2024-05-04T16:08:53.525" v="3287" actId="6549"/>
          <ac:spMkLst>
            <pc:docMk/>
            <pc:sldMk cId="3679715131" sldId="311"/>
            <ac:spMk id="3" creationId="{00000000-0000-0000-0000-000000000000}"/>
          </ac:spMkLst>
        </pc:spChg>
        <pc:graphicFrameChg chg="add mod modGraphic">
          <ac:chgData name="Michael Lo" userId="caf5cbaf-57fd-4f2f-9ee2-68aa5f24d0c7" providerId="ADAL" clId="{0E43C677-6CD4-4E78-95B6-70F446735F83}" dt="2024-05-04T04:14:38.839" v="2027" actId="12385"/>
          <ac:graphicFrameMkLst>
            <pc:docMk/>
            <pc:sldMk cId="3679715131" sldId="311"/>
            <ac:graphicFrameMk id="4" creationId="{8297F3FA-D675-B39C-BD20-C106C2B93A4B}"/>
          </ac:graphicFrameMkLst>
        </pc:graphicFrameChg>
        <pc:graphicFrameChg chg="add mod modGraphic">
          <ac:chgData name="Michael Lo" userId="caf5cbaf-57fd-4f2f-9ee2-68aa5f24d0c7" providerId="ADAL" clId="{0E43C677-6CD4-4E78-95B6-70F446735F83}" dt="2024-05-04T16:09:05.131" v="3288" actId="1076"/>
          <ac:graphicFrameMkLst>
            <pc:docMk/>
            <pc:sldMk cId="3679715131" sldId="311"/>
            <ac:graphicFrameMk id="5" creationId="{8297F3FA-D675-B39C-BD20-C106C2B93A4B}"/>
          </ac:graphicFrameMkLst>
        </pc:graphicFrameChg>
        <pc:picChg chg="add mod">
          <ac:chgData name="Michael Lo" userId="caf5cbaf-57fd-4f2f-9ee2-68aa5f24d0c7" providerId="ADAL" clId="{0E43C677-6CD4-4E78-95B6-70F446735F83}" dt="2024-05-04T16:09:05.131" v="3288" actId="1076"/>
          <ac:picMkLst>
            <pc:docMk/>
            <pc:sldMk cId="3679715131" sldId="311"/>
            <ac:picMk id="8" creationId="{D34AC607-79AA-A61E-C703-4BCE40520780}"/>
          </ac:picMkLst>
        </pc:picChg>
        <pc:picChg chg="add mod">
          <ac:chgData name="Michael Lo" userId="caf5cbaf-57fd-4f2f-9ee2-68aa5f24d0c7" providerId="ADAL" clId="{0E43C677-6CD4-4E78-95B6-70F446735F83}" dt="2024-05-04T16:09:05.131" v="3288" actId="1076"/>
          <ac:picMkLst>
            <pc:docMk/>
            <pc:sldMk cId="3679715131" sldId="311"/>
            <ac:picMk id="9" creationId="{34F9F348-EA30-D070-75DB-31EA917F2D0B}"/>
          </ac:picMkLst>
        </pc:picChg>
        <pc:picChg chg="add mod">
          <ac:chgData name="Michael Lo" userId="caf5cbaf-57fd-4f2f-9ee2-68aa5f24d0c7" providerId="ADAL" clId="{0E43C677-6CD4-4E78-95B6-70F446735F83}" dt="2024-05-04T16:09:05.131" v="3288" actId="1076"/>
          <ac:picMkLst>
            <pc:docMk/>
            <pc:sldMk cId="3679715131" sldId="311"/>
            <ac:picMk id="10" creationId="{AA577C09-66AC-F42A-6B20-7BC1D2828005}"/>
          </ac:picMkLst>
        </pc:picChg>
        <pc:picChg chg="add mod">
          <ac:chgData name="Michael Lo" userId="caf5cbaf-57fd-4f2f-9ee2-68aa5f24d0c7" providerId="ADAL" clId="{0E43C677-6CD4-4E78-95B6-70F446735F83}" dt="2024-05-04T16:09:05.131" v="3288" actId="1076"/>
          <ac:picMkLst>
            <pc:docMk/>
            <pc:sldMk cId="3679715131" sldId="311"/>
            <ac:picMk id="11" creationId="{488CE1F2-3072-3797-E09A-9D3B87FF8AB1}"/>
          </ac:picMkLst>
        </pc:picChg>
        <pc:picChg chg="add mod">
          <ac:chgData name="Michael Lo" userId="caf5cbaf-57fd-4f2f-9ee2-68aa5f24d0c7" providerId="ADAL" clId="{0E43C677-6CD4-4E78-95B6-70F446735F83}" dt="2024-05-04T16:09:05.131" v="3288" actId="1076"/>
          <ac:picMkLst>
            <pc:docMk/>
            <pc:sldMk cId="3679715131" sldId="311"/>
            <ac:picMk id="13" creationId="{65DAF9B7-6538-C693-1C62-5B4F831666EF}"/>
          </ac:picMkLst>
        </pc:picChg>
        <pc:picChg chg="add mod">
          <ac:chgData name="Michael Lo" userId="caf5cbaf-57fd-4f2f-9ee2-68aa5f24d0c7" providerId="ADAL" clId="{0E43C677-6CD4-4E78-95B6-70F446735F83}" dt="2024-05-04T16:09:05.131" v="3288" actId="1076"/>
          <ac:picMkLst>
            <pc:docMk/>
            <pc:sldMk cId="3679715131" sldId="311"/>
            <ac:picMk id="15" creationId="{D2981C7A-7F98-0A8D-39F9-078E3C7B5109}"/>
          </ac:picMkLst>
        </pc:picChg>
        <pc:picChg chg="add mod">
          <ac:chgData name="Michael Lo" userId="caf5cbaf-57fd-4f2f-9ee2-68aa5f24d0c7" providerId="ADAL" clId="{0E43C677-6CD4-4E78-95B6-70F446735F83}" dt="2024-05-04T16:09:05.131" v="3288" actId="1076"/>
          <ac:picMkLst>
            <pc:docMk/>
            <pc:sldMk cId="3679715131" sldId="311"/>
            <ac:picMk id="16" creationId="{3CDB1C0F-78A7-FE4F-A8C0-373FCC48AA2D}"/>
          </ac:picMkLst>
        </pc:picChg>
        <pc:picChg chg="add mod">
          <ac:chgData name="Michael Lo" userId="caf5cbaf-57fd-4f2f-9ee2-68aa5f24d0c7" providerId="ADAL" clId="{0E43C677-6CD4-4E78-95B6-70F446735F83}" dt="2024-05-04T16:09:05.131" v="3288" actId="1076"/>
          <ac:picMkLst>
            <pc:docMk/>
            <pc:sldMk cId="3679715131" sldId="311"/>
            <ac:picMk id="17" creationId="{5A755BF6-BC36-3251-0781-ED356DC2F5DE}"/>
          </ac:picMkLst>
        </pc:picChg>
      </pc:sldChg>
      <pc:sldChg chg="addSp modSp add mod modAnim">
        <pc:chgData name="Michael Lo" userId="caf5cbaf-57fd-4f2f-9ee2-68aa5f24d0c7" providerId="ADAL" clId="{0E43C677-6CD4-4E78-95B6-70F446735F83}" dt="2024-05-04T16:08:05.499" v="3199" actId="115"/>
        <pc:sldMkLst>
          <pc:docMk/>
          <pc:sldMk cId="390995125" sldId="312"/>
        </pc:sldMkLst>
        <pc:spChg chg="mod">
          <ac:chgData name="Michael Lo" userId="caf5cbaf-57fd-4f2f-9ee2-68aa5f24d0c7" providerId="ADAL" clId="{0E43C677-6CD4-4E78-95B6-70F446735F83}" dt="2024-05-04T04:16:36.223" v="2084" actId="20577"/>
          <ac:spMkLst>
            <pc:docMk/>
            <pc:sldMk cId="390995125" sldId="312"/>
            <ac:spMk id="2" creationId="{00000000-0000-0000-0000-000000000000}"/>
          </ac:spMkLst>
        </pc:spChg>
        <pc:spChg chg="mod">
          <ac:chgData name="Michael Lo" userId="caf5cbaf-57fd-4f2f-9ee2-68aa5f24d0c7" providerId="ADAL" clId="{0E43C677-6CD4-4E78-95B6-70F446735F83}" dt="2024-05-04T16:08:05.499" v="3199" actId="115"/>
          <ac:spMkLst>
            <pc:docMk/>
            <pc:sldMk cId="390995125" sldId="312"/>
            <ac:spMk id="3" creationId="{00000000-0000-0000-0000-000000000000}"/>
          </ac:spMkLst>
        </pc:spChg>
        <pc:picChg chg="add mod">
          <ac:chgData name="Michael Lo" userId="caf5cbaf-57fd-4f2f-9ee2-68aa5f24d0c7" providerId="ADAL" clId="{0E43C677-6CD4-4E78-95B6-70F446735F83}" dt="2024-05-04T04:22:55.770" v="2559" actId="1076"/>
          <ac:picMkLst>
            <pc:docMk/>
            <pc:sldMk cId="390995125" sldId="312"/>
            <ac:picMk id="5" creationId="{B78B4D9A-17DB-1ED9-B27D-B78F1E7EA694}"/>
          </ac:picMkLst>
        </pc:picChg>
      </pc:sldChg>
      <pc:sldChg chg="del">
        <pc:chgData name="Michael Lo" userId="caf5cbaf-57fd-4f2f-9ee2-68aa5f24d0c7" providerId="ADAL" clId="{0E43C677-6CD4-4E78-95B6-70F446735F83}" dt="2024-05-04T03:06:22.388" v="0" actId="47"/>
        <pc:sldMkLst>
          <pc:docMk/>
          <pc:sldMk cId="519127844" sldId="312"/>
        </pc:sldMkLst>
      </pc:sldChg>
    </pc:docChg>
  </pc:docChgLst>
  <pc:docChgLst>
    <pc:chgData name="Michael Lo" userId="caf5cbaf-57fd-4f2f-9ee2-68aa5f24d0c7" providerId="ADAL" clId="{1801C14A-6534-4015-A8BD-A2A3B34A0AD5}"/>
    <pc:docChg chg="undo custSel addSld delSld modSld sldOrd">
      <pc:chgData name="Michael Lo" userId="caf5cbaf-57fd-4f2f-9ee2-68aa5f24d0c7" providerId="ADAL" clId="{1801C14A-6534-4015-A8BD-A2A3B34A0AD5}" dt="2024-07-02T21:57:39.046" v="6011" actId="20577"/>
      <pc:docMkLst>
        <pc:docMk/>
      </pc:docMkLst>
      <pc:sldChg chg="modSp mod">
        <pc:chgData name="Michael Lo" userId="caf5cbaf-57fd-4f2f-9ee2-68aa5f24d0c7" providerId="ADAL" clId="{1801C14A-6534-4015-A8BD-A2A3B34A0AD5}" dt="2024-07-02T20:55:27.806" v="5988" actId="20577"/>
        <pc:sldMkLst>
          <pc:docMk/>
          <pc:sldMk cId="3003840223" sldId="297"/>
        </pc:sldMkLst>
        <pc:spChg chg="mod">
          <ac:chgData name="Michael Lo" userId="caf5cbaf-57fd-4f2f-9ee2-68aa5f24d0c7" providerId="ADAL" clId="{1801C14A-6534-4015-A8BD-A2A3B34A0AD5}" dt="2024-07-02T20:55:27.806" v="5988" actId="20577"/>
          <ac:spMkLst>
            <pc:docMk/>
            <pc:sldMk cId="3003840223" sldId="297"/>
            <ac:spMk id="3" creationId="{00000000-0000-0000-0000-000000000000}"/>
          </ac:spMkLst>
        </pc:spChg>
      </pc:sldChg>
      <pc:sldChg chg="del ord">
        <pc:chgData name="Michael Lo" userId="caf5cbaf-57fd-4f2f-9ee2-68aa5f24d0c7" providerId="ADAL" clId="{1801C14A-6534-4015-A8BD-A2A3B34A0AD5}" dt="2024-07-02T20:34:21.683" v="5224" actId="47"/>
        <pc:sldMkLst>
          <pc:docMk/>
          <pc:sldMk cId="1784664925" sldId="367"/>
        </pc:sldMkLst>
      </pc:sldChg>
      <pc:sldChg chg="del">
        <pc:chgData name="Michael Lo" userId="caf5cbaf-57fd-4f2f-9ee2-68aa5f24d0c7" providerId="ADAL" clId="{1801C14A-6534-4015-A8BD-A2A3B34A0AD5}" dt="2024-07-02T20:07:39.713" v="3959" actId="47"/>
        <pc:sldMkLst>
          <pc:docMk/>
          <pc:sldMk cId="970281561" sldId="371"/>
        </pc:sldMkLst>
      </pc:sldChg>
      <pc:sldChg chg="del">
        <pc:chgData name="Michael Lo" userId="caf5cbaf-57fd-4f2f-9ee2-68aa5f24d0c7" providerId="ADAL" clId="{1801C14A-6534-4015-A8BD-A2A3B34A0AD5}" dt="2024-07-02T20:34:25.775" v="5225" actId="47"/>
        <pc:sldMkLst>
          <pc:docMk/>
          <pc:sldMk cId="776245594" sldId="372"/>
        </pc:sldMkLst>
      </pc:sldChg>
      <pc:sldChg chg="del">
        <pc:chgData name="Michael Lo" userId="caf5cbaf-57fd-4f2f-9ee2-68aa5f24d0c7" providerId="ADAL" clId="{1801C14A-6534-4015-A8BD-A2A3B34A0AD5}" dt="2024-07-02T20:44:56.725" v="5563" actId="47"/>
        <pc:sldMkLst>
          <pc:docMk/>
          <pc:sldMk cId="3112591552" sldId="373"/>
        </pc:sldMkLst>
      </pc:sldChg>
      <pc:sldChg chg="addSp delSp modSp add mod delAnim modAnim modNotesTx">
        <pc:chgData name="Michael Lo" userId="caf5cbaf-57fd-4f2f-9ee2-68aa5f24d0c7" providerId="ADAL" clId="{1801C14A-6534-4015-A8BD-A2A3B34A0AD5}" dt="2024-07-02T20:51:10.833" v="5599" actId="20577"/>
        <pc:sldMkLst>
          <pc:docMk/>
          <pc:sldMk cId="3644265169" sldId="374"/>
        </pc:sldMkLst>
        <pc:spChg chg="mod">
          <ac:chgData name="Michael Lo" userId="caf5cbaf-57fd-4f2f-9ee2-68aa5f24d0c7" providerId="ADAL" clId="{1801C14A-6534-4015-A8BD-A2A3B34A0AD5}" dt="2024-07-02T18:21:00.799" v="49" actId="6549"/>
          <ac:spMkLst>
            <pc:docMk/>
            <pc:sldMk cId="3644265169" sldId="374"/>
            <ac:spMk id="2" creationId="{00000000-0000-0000-0000-000000000000}"/>
          </ac:spMkLst>
        </pc:spChg>
        <pc:spChg chg="mod">
          <ac:chgData name="Michael Lo" userId="caf5cbaf-57fd-4f2f-9ee2-68aa5f24d0c7" providerId="ADAL" clId="{1801C14A-6534-4015-A8BD-A2A3B34A0AD5}" dt="2024-07-02T20:51:10.833" v="5599" actId="20577"/>
          <ac:spMkLst>
            <pc:docMk/>
            <pc:sldMk cId="3644265169" sldId="374"/>
            <ac:spMk id="3" creationId="{00000000-0000-0000-0000-000000000000}"/>
          </ac:spMkLst>
        </pc:spChg>
        <pc:graphicFrameChg chg="add mod modGraphic">
          <ac:chgData name="Michael Lo" userId="caf5cbaf-57fd-4f2f-9ee2-68aa5f24d0c7" providerId="ADAL" clId="{1801C14A-6534-4015-A8BD-A2A3B34A0AD5}" dt="2024-07-02T19:54:06.488" v="3559" actId="20577"/>
          <ac:graphicFrameMkLst>
            <pc:docMk/>
            <pc:sldMk cId="3644265169" sldId="374"/>
            <ac:graphicFrameMk id="4" creationId="{DA9FF9AC-D785-C97C-C62D-A528B0FEA61B}"/>
          </ac:graphicFrameMkLst>
        </pc:graphicFrameChg>
        <pc:graphicFrameChg chg="add del mod">
          <ac:chgData name="Michael Lo" userId="caf5cbaf-57fd-4f2f-9ee2-68aa5f24d0c7" providerId="ADAL" clId="{1801C14A-6534-4015-A8BD-A2A3B34A0AD5}" dt="2024-07-02T19:52:51.481" v="3450" actId="21"/>
          <ac:graphicFrameMkLst>
            <pc:docMk/>
            <pc:sldMk cId="3644265169" sldId="374"/>
            <ac:graphicFrameMk id="5" creationId="{DD9E3092-2551-E687-78F2-B25200D04F13}"/>
          </ac:graphicFrameMkLst>
        </pc:graphicFrameChg>
      </pc:sldChg>
      <pc:sldChg chg="delSp modSp add mod modAnim modNotesTx">
        <pc:chgData name="Michael Lo" userId="caf5cbaf-57fd-4f2f-9ee2-68aa5f24d0c7" providerId="ADAL" clId="{1801C14A-6534-4015-A8BD-A2A3B34A0AD5}" dt="2024-07-02T20:45:47.788" v="5567"/>
        <pc:sldMkLst>
          <pc:docMk/>
          <pc:sldMk cId="3850753658" sldId="375"/>
        </pc:sldMkLst>
        <pc:spChg chg="mod">
          <ac:chgData name="Michael Lo" userId="caf5cbaf-57fd-4f2f-9ee2-68aa5f24d0c7" providerId="ADAL" clId="{1801C14A-6534-4015-A8BD-A2A3B34A0AD5}" dt="2024-07-02T19:20:59.640" v="1780" actId="20577"/>
          <ac:spMkLst>
            <pc:docMk/>
            <pc:sldMk cId="3850753658" sldId="375"/>
            <ac:spMk id="2" creationId="{00000000-0000-0000-0000-000000000000}"/>
          </ac:spMkLst>
        </pc:spChg>
        <pc:spChg chg="mod">
          <ac:chgData name="Michael Lo" userId="caf5cbaf-57fd-4f2f-9ee2-68aa5f24d0c7" providerId="ADAL" clId="{1801C14A-6534-4015-A8BD-A2A3B34A0AD5}" dt="2024-07-02T20:24:06.875" v="4447" actId="20577"/>
          <ac:spMkLst>
            <pc:docMk/>
            <pc:sldMk cId="3850753658" sldId="375"/>
            <ac:spMk id="3" creationId="{00000000-0000-0000-0000-000000000000}"/>
          </ac:spMkLst>
        </pc:spChg>
        <pc:graphicFrameChg chg="del">
          <ac:chgData name="Michael Lo" userId="caf5cbaf-57fd-4f2f-9ee2-68aa5f24d0c7" providerId="ADAL" clId="{1801C14A-6534-4015-A8BD-A2A3B34A0AD5}" dt="2024-07-02T18:39:18.805" v="967" actId="478"/>
          <ac:graphicFrameMkLst>
            <pc:docMk/>
            <pc:sldMk cId="3850753658" sldId="375"/>
            <ac:graphicFrameMk id="4" creationId="{DA9FF9AC-D785-C97C-C62D-A528B0FEA61B}"/>
          </ac:graphicFrameMkLst>
        </pc:graphicFrameChg>
      </pc:sldChg>
      <pc:sldChg chg="modSp add ord modNotesTx">
        <pc:chgData name="Michael Lo" userId="caf5cbaf-57fd-4f2f-9ee2-68aa5f24d0c7" providerId="ADAL" clId="{1801C14A-6534-4015-A8BD-A2A3B34A0AD5}" dt="2024-07-02T19:40:59.057" v="3350" actId="20577"/>
        <pc:sldMkLst>
          <pc:docMk/>
          <pc:sldMk cId="475190626" sldId="376"/>
        </pc:sldMkLst>
        <pc:spChg chg="mod">
          <ac:chgData name="Michael Lo" userId="caf5cbaf-57fd-4f2f-9ee2-68aa5f24d0c7" providerId="ADAL" clId="{1801C14A-6534-4015-A8BD-A2A3B34A0AD5}" dt="2024-07-02T19:33:26.732" v="2889" actId="20577"/>
          <ac:spMkLst>
            <pc:docMk/>
            <pc:sldMk cId="475190626" sldId="376"/>
            <ac:spMk id="3" creationId="{00000000-0000-0000-0000-000000000000}"/>
          </ac:spMkLst>
        </pc:spChg>
      </pc:sldChg>
      <pc:sldChg chg="addSp modSp add mod modAnim modNotesTx">
        <pc:chgData name="Michael Lo" userId="caf5cbaf-57fd-4f2f-9ee2-68aa5f24d0c7" providerId="ADAL" clId="{1801C14A-6534-4015-A8BD-A2A3B34A0AD5}" dt="2024-07-02T20:43:19.563" v="5474" actId="20577"/>
        <pc:sldMkLst>
          <pc:docMk/>
          <pc:sldMk cId="3366453094" sldId="377"/>
        </pc:sldMkLst>
        <pc:spChg chg="mod">
          <ac:chgData name="Michael Lo" userId="caf5cbaf-57fd-4f2f-9ee2-68aa5f24d0c7" providerId="ADAL" clId="{1801C14A-6534-4015-A8BD-A2A3B34A0AD5}" dt="2024-07-02T19:52:24.964" v="3446" actId="6549"/>
          <ac:spMkLst>
            <pc:docMk/>
            <pc:sldMk cId="3366453094" sldId="377"/>
            <ac:spMk id="2" creationId="{00000000-0000-0000-0000-000000000000}"/>
          </ac:spMkLst>
        </pc:spChg>
        <pc:spChg chg="mod">
          <ac:chgData name="Michael Lo" userId="caf5cbaf-57fd-4f2f-9ee2-68aa5f24d0c7" providerId="ADAL" clId="{1801C14A-6534-4015-A8BD-A2A3B34A0AD5}" dt="2024-07-02T19:53:52.339" v="3542" actId="20577"/>
          <ac:spMkLst>
            <pc:docMk/>
            <pc:sldMk cId="3366453094" sldId="377"/>
            <ac:spMk id="3" creationId="{00000000-0000-0000-0000-000000000000}"/>
          </ac:spMkLst>
        </pc:spChg>
        <pc:graphicFrameChg chg="add mod modGraphic">
          <ac:chgData name="Michael Lo" userId="caf5cbaf-57fd-4f2f-9ee2-68aa5f24d0c7" providerId="ADAL" clId="{1801C14A-6534-4015-A8BD-A2A3B34A0AD5}" dt="2024-07-02T20:03:22.665" v="3664"/>
          <ac:graphicFrameMkLst>
            <pc:docMk/>
            <pc:sldMk cId="3366453094" sldId="377"/>
            <ac:graphicFrameMk id="4" creationId="{00C9C9E2-0B34-9216-A7A9-CC6606FA22F9}"/>
          </ac:graphicFrameMkLst>
        </pc:graphicFrameChg>
        <pc:graphicFrameChg chg="add mod modGraphic">
          <ac:chgData name="Michael Lo" userId="caf5cbaf-57fd-4f2f-9ee2-68aa5f24d0c7" providerId="ADAL" clId="{1801C14A-6534-4015-A8BD-A2A3B34A0AD5}" dt="2024-07-02T19:59:28.886" v="3663" actId="20577"/>
          <ac:graphicFrameMkLst>
            <pc:docMk/>
            <pc:sldMk cId="3366453094" sldId="377"/>
            <ac:graphicFrameMk id="5" creationId="{DD9E3092-2551-E687-78F2-B25200D04F13}"/>
          </ac:graphicFrameMkLst>
        </pc:graphicFrameChg>
      </pc:sldChg>
      <pc:sldChg chg="modSp add mod modNotesTx">
        <pc:chgData name="Michael Lo" userId="caf5cbaf-57fd-4f2f-9ee2-68aa5f24d0c7" providerId="ADAL" clId="{1801C14A-6534-4015-A8BD-A2A3B34A0AD5}" dt="2024-07-02T21:57:39.046" v="6011" actId="20577"/>
        <pc:sldMkLst>
          <pc:docMk/>
          <pc:sldMk cId="4267829614" sldId="378"/>
        </pc:sldMkLst>
        <pc:spChg chg="mod">
          <ac:chgData name="Michael Lo" userId="caf5cbaf-57fd-4f2f-9ee2-68aa5f24d0c7" providerId="ADAL" clId="{1801C14A-6534-4015-A8BD-A2A3B34A0AD5}" dt="2024-07-02T20:08:00.713" v="3991" actId="20577"/>
          <ac:spMkLst>
            <pc:docMk/>
            <pc:sldMk cId="4267829614" sldId="378"/>
            <ac:spMk id="2" creationId="{00000000-0000-0000-0000-000000000000}"/>
          </ac:spMkLst>
        </pc:spChg>
        <pc:spChg chg="mod">
          <ac:chgData name="Michael Lo" userId="caf5cbaf-57fd-4f2f-9ee2-68aa5f24d0c7" providerId="ADAL" clId="{1801C14A-6534-4015-A8BD-A2A3B34A0AD5}" dt="2024-07-02T20:08:22.055" v="4102" actId="20577"/>
          <ac:spMkLst>
            <pc:docMk/>
            <pc:sldMk cId="4267829614" sldId="378"/>
            <ac:spMk id="3" creationId="{00000000-0000-0000-0000-000000000000}"/>
          </ac:spMkLst>
        </pc:spChg>
      </pc:sldChg>
      <pc:sldChg chg="add del">
        <pc:chgData name="Michael Lo" userId="caf5cbaf-57fd-4f2f-9ee2-68aa5f24d0c7" providerId="ADAL" clId="{1801C14A-6534-4015-A8BD-A2A3B34A0AD5}" dt="2024-07-02T20:34:02.660" v="5171"/>
        <pc:sldMkLst>
          <pc:docMk/>
          <pc:sldMk cId="3607762076" sldId="379"/>
        </pc:sldMkLst>
      </pc:sldChg>
      <pc:sldChg chg="modSp add mod modAnim modNotesTx">
        <pc:chgData name="Michael Lo" userId="caf5cbaf-57fd-4f2f-9ee2-68aa5f24d0c7" providerId="ADAL" clId="{1801C14A-6534-4015-A8BD-A2A3B34A0AD5}" dt="2024-07-02T20:46:15.724" v="5569"/>
        <pc:sldMkLst>
          <pc:docMk/>
          <pc:sldMk cId="4026515496" sldId="379"/>
        </pc:sldMkLst>
        <pc:spChg chg="mod">
          <ac:chgData name="Michael Lo" userId="caf5cbaf-57fd-4f2f-9ee2-68aa5f24d0c7" providerId="ADAL" clId="{1801C14A-6534-4015-A8BD-A2A3B34A0AD5}" dt="2024-07-02T20:34:16.859" v="5223" actId="20577"/>
          <ac:spMkLst>
            <pc:docMk/>
            <pc:sldMk cId="4026515496" sldId="379"/>
            <ac:spMk id="2" creationId="{00000000-0000-0000-0000-000000000000}"/>
          </ac:spMkLst>
        </pc:spChg>
        <pc:spChg chg="mod">
          <ac:chgData name="Michael Lo" userId="caf5cbaf-57fd-4f2f-9ee2-68aa5f24d0c7" providerId="ADAL" clId="{1801C14A-6534-4015-A8BD-A2A3B34A0AD5}" dt="2024-07-02T20:44:43.362" v="5562" actId="20577"/>
          <ac:spMkLst>
            <pc:docMk/>
            <pc:sldMk cId="4026515496" sldId="379"/>
            <ac:spMk id="3" creationId="{00000000-0000-0000-0000-000000000000}"/>
          </ac:spMkLst>
        </pc:spChg>
      </pc:sldChg>
    </pc:docChg>
  </pc:docChgLst>
  <pc:docChgLst>
    <pc:chgData name="Michael Lo" userId="caf5cbaf-57fd-4f2f-9ee2-68aa5f24d0c7" providerId="ADAL" clId="{1A36E845-43AD-4E27-960D-ABE88DBA6649}"/>
    <pc:docChg chg="undo custSel addSld delSld modSld modMainMaster">
      <pc:chgData name="Michael Lo" userId="caf5cbaf-57fd-4f2f-9ee2-68aa5f24d0c7" providerId="ADAL" clId="{1A36E845-43AD-4E27-960D-ABE88DBA6649}" dt="2024-05-05T14:25:10.043" v="5314" actId="20577"/>
      <pc:docMkLst>
        <pc:docMk/>
      </pc:docMkLst>
      <pc:sldChg chg="addSp modSp mod modTransition">
        <pc:chgData name="Michael Lo" userId="caf5cbaf-57fd-4f2f-9ee2-68aa5f24d0c7" providerId="ADAL" clId="{1A36E845-43AD-4E27-960D-ABE88DBA6649}" dt="2024-05-05T03:40:36.758" v="3663"/>
        <pc:sldMkLst>
          <pc:docMk/>
          <pc:sldMk cId="312178443" sldId="264"/>
        </pc:sldMkLst>
        <pc:picChg chg="add mod">
          <ac:chgData name="Michael Lo" userId="caf5cbaf-57fd-4f2f-9ee2-68aa5f24d0c7" providerId="ADAL" clId="{1A36E845-43AD-4E27-960D-ABE88DBA6649}" dt="2024-05-04T17:07:57.635" v="890"/>
          <ac:picMkLst>
            <pc:docMk/>
            <pc:sldMk cId="312178443" sldId="264"/>
            <ac:picMk id="5" creationId="{E28D60A0-E260-D017-E3DA-A9F8BBCDDDB6}"/>
          </ac:picMkLst>
        </pc:picChg>
      </pc:sldChg>
      <pc:sldChg chg="addSp delSp modSp mod modTransition setBg modNotesTx">
        <pc:chgData name="Michael Lo" userId="caf5cbaf-57fd-4f2f-9ee2-68aa5f24d0c7" providerId="ADAL" clId="{1A36E845-43AD-4E27-960D-ABE88DBA6649}" dt="2024-05-05T03:40:36.758" v="3663"/>
        <pc:sldMkLst>
          <pc:docMk/>
          <pc:sldMk cId="2106124787" sldId="296"/>
        </pc:sldMkLst>
        <pc:spChg chg="add">
          <ac:chgData name="Michael Lo" userId="caf5cbaf-57fd-4f2f-9ee2-68aa5f24d0c7" providerId="ADAL" clId="{1A36E845-43AD-4E27-960D-ABE88DBA6649}" dt="2024-05-04T17:17:06.229" v="910" actId="26606"/>
          <ac:spMkLst>
            <pc:docMk/>
            <pc:sldMk cId="2106124787" sldId="296"/>
            <ac:spMk id="25" creationId="{43F8250A-B5BC-48E8-9E34-320C6AB61351}"/>
          </ac:spMkLst>
        </pc:spChg>
        <pc:spChg chg="add">
          <ac:chgData name="Michael Lo" userId="caf5cbaf-57fd-4f2f-9ee2-68aa5f24d0c7" providerId="ADAL" clId="{1A36E845-43AD-4E27-960D-ABE88DBA6649}" dt="2024-05-04T17:17:06.229" v="910" actId="26606"/>
          <ac:spMkLst>
            <pc:docMk/>
            <pc:sldMk cId="2106124787" sldId="296"/>
            <ac:spMk id="27" creationId="{A2829537-8D6E-4F27-8454-8F19BEA8C11F}"/>
          </ac:spMkLst>
        </pc:spChg>
        <pc:grpChg chg="add del">
          <ac:chgData name="Michael Lo" userId="caf5cbaf-57fd-4f2f-9ee2-68aa5f24d0c7" providerId="ADAL" clId="{1A36E845-43AD-4E27-960D-ABE88DBA6649}" dt="2024-05-04T17:17:06.229" v="910" actId="26606"/>
          <ac:grpSpMkLst>
            <pc:docMk/>
            <pc:sldMk cId="2106124787" sldId="296"/>
            <ac:grpSpMk id="5" creationId="{12D8CD66-6E34-4232-868C-F61EC84AFC0B}"/>
          </ac:grpSpMkLst>
        </pc:grpChg>
        <pc:grpChg chg="add">
          <ac:chgData name="Michael Lo" userId="caf5cbaf-57fd-4f2f-9ee2-68aa5f24d0c7" providerId="ADAL" clId="{1A36E845-43AD-4E27-960D-ABE88DBA6649}" dt="2024-05-04T17:17:06.229" v="910" actId="26606"/>
          <ac:grpSpMkLst>
            <pc:docMk/>
            <pc:sldMk cId="2106124787" sldId="296"/>
            <ac:grpSpMk id="18" creationId="{12D8CD66-6E34-4232-868C-F61EC84AFC0B}"/>
          </ac:grpSpMkLst>
        </pc:grpChg>
        <pc:picChg chg="add del mod">
          <ac:chgData name="Michael Lo" userId="caf5cbaf-57fd-4f2f-9ee2-68aa5f24d0c7" providerId="ADAL" clId="{1A36E845-43AD-4E27-960D-ABE88DBA6649}" dt="2024-05-04T17:08:55.516" v="903" actId="478"/>
          <ac:picMkLst>
            <pc:docMk/>
            <pc:sldMk cId="2106124787" sldId="296"/>
            <ac:picMk id="3" creationId="{0E40F531-65D7-D203-1B54-A147B2DDF105}"/>
          </ac:picMkLst>
        </pc:picChg>
        <pc:picChg chg="del">
          <ac:chgData name="Michael Lo" userId="caf5cbaf-57fd-4f2f-9ee2-68aa5f24d0c7" providerId="ADAL" clId="{1A36E845-43AD-4E27-960D-ABE88DBA6649}" dt="2024-05-04T16:54:45.414" v="884" actId="478"/>
          <ac:picMkLst>
            <pc:docMk/>
            <pc:sldMk cId="2106124787" sldId="296"/>
            <ac:picMk id="4" creationId="{FBF131D7-FBCE-84F0-54F5-3308BB63246C}"/>
          </ac:picMkLst>
        </pc:picChg>
        <pc:picChg chg="add mod">
          <ac:chgData name="Michael Lo" userId="caf5cbaf-57fd-4f2f-9ee2-68aa5f24d0c7" providerId="ADAL" clId="{1A36E845-43AD-4E27-960D-ABE88DBA6649}" dt="2024-05-04T17:17:06.229" v="910" actId="26606"/>
          <ac:picMkLst>
            <pc:docMk/>
            <pc:sldMk cId="2106124787" sldId="296"/>
            <ac:picMk id="7" creationId="{CEDB1B76-455E-6234-183A-4F8714981845}"/>
          </ac:picMkLst>
        </pc:picChg>
      </pc:sldChg>
      <pc:sldChg chg="modSp mod modTransition">
        <pc:chgData name="Michael Lo" userId="caf5cbaf-57fd-4f2f-9ee2-68aa5f24d0c7" providerId="ADAL" clId="{1A36E845-43AD-4E27-960D-ABE88DBA6649}" dt="2024-05-05T14:25:10.043" v="5314" actId="20577"/>
        <pc:sldMkLst>
          <pc:docMk/>
          <pc:sldMk cId="3003840223" sldId="297"/>
        </pc:sldMkLst>
        <pc:spChg chg="mod">
          <ac:chgData name="Michael Lo" userId="caf5cbaf-57fd-4f2f-9ee2-68aa5f24d0c7" providerId="ADAL" clId="{1A36E845-43AD-4E27-960D-ABE88DBA6649}" dt="2024-05-05T14:25:10.043" v="5314" actId="20577"/>
          <ac:spMkLst>
            <pc:docMk/>
            <pc:sldMk cId="3003840223" sldId="297"/>
            <ac:spMk id="3" creationId="{00000000-0000-0000-0000-000000000000}"/>
          </ac:spMkLst>
        </pc:spChg>
      </pc:sldChg>
      <pc:sldChg chg="modSp mod modTransition">
        <pc:chgData name="Michael Lo" userId="caf5cbaf-57fd-4f2f-9ee2-68aa5f24d0c7" providerId="ADAL" clId="{1A36E845-43AD-4E27-960D-ABE88DBA6649}" dt="2024-05-05T03:40:36.758" v="3663"/>
        <pc:sldMkLst>
          <pc:docMk/>
          <pc:sldMk cId="3795445343" sldId="302"/>
        </pc:sldMkLst>
        <pc:spChg chg="mod">
          <ac:chgData name="Michael Lo" userId="caf5cbaf-57fd-4f2f-9ee2-68aa5f24d0c7" providerId="ADAL" clId="{1A36E845-43AD-4E27-960D-ABE88DBA6649}" dt="2024-05-04T16:15:40.441" v="732" actId="20577"/>
          <ac:spMkLst>
            <pc:docMk/>
            <pc:sldMk cId="3795445343" sldId="302"/>
            <ac:spMk id="2" creationId="{00000000-0000-0000-0000-000000000000}"/>
          </ac:spMkLst>
        </pc:spChg>
        <pc:spChg chg="mod">
          <ac:chgData name="Michael Lo" userId="caf5cbaf-57fd-4f2f-9ee2-68aa5f24d0c7" providerId="ADAL" clId="{1A36E845-43AD-4E27-960D-ABE88DBA6649}" dt="2024-05-04T16:20:50.515" v="883" actId="20577"/>
          <ac:spMkLst>
            <pc:docMk/>
            <pc:sldMk cId="3795445343" sldId="302"/>
            <ac:spMk id="3" creationId="{00000000-0000-0000-0000-000000000000}"/>
          </ac:spMkLst>
        </pc:spChg>
      </pc:sldChg>
      <pc:sldChg chg="modSp mod modTransition modAnim">
        <pc:chgData name="Michael Lo" userId="caf5cbaf-57fd-4f2f-9ee2-68aa5f24d0c7" providerId="ADAL" clId="{1A36E845-43AD-4E27-960D-ABE88DBA6649}" dt="2024-05-05T03:40:36.758" v="3663"/>
        <pc:sldMkLst>
          <pc:docMk/>
          <pc:sldMk cId="593688041" sldId="304"/>
        </pc:sldMkLst>
        <pc:spChg chg="mod">
          <ac:chgData name="Michael Lo" userId="caf5cbaf-57fd-4f2f-9ee2-68aa5f24d0c7" providerId="ADAL" clId="{1A36E845-43AD-4E27-960D-ABE88DBA6649}" dt="2024-05-04T17:20:33.200" v="992" actId="20577"/>
          <ac:spMkLst>
            <pc:docMk/>
            <pc:sldMk cId="593688041" sldId="304"/>
            <ac:spMk id="2" creationId="{00000000-0000-0000-0000-000000000000}"/>
          </ac:spMkLst>
        </pc:spChg>
        <pc:spChg chg="mod">
          <ac:chgData name="Michael Lo" userId="caf5cbaf-57fd-4f2f-9ee2-68aa5f24d0c7" providerId="ADAL" clId="{1A36E845-43AD-4E27-960D-ABE88DBA6649}" dt="2024-05-05T03:38:58.713" v="3583" actId="20577"/>
          <ac:spMkLst>
            <pc:docMk/>
            <pc:sldMk cId="593688041" sldId="304"/>
            <ac:spMk id="3" creationId="{00000000-0000-0000-0000-000000000000}"/>
          </ac:spMkLst>
        </pc:spChg>
      </pc:sldChg>
      <pc:sldChg chg="del">
        <pc:chgData name="Michael Lo" userId="caf5cbaf-57fd-4f2f-9ee2-68aa5f24d0c7" providerId="ADAL" clId="{1A36E845-43AD-4E27-960D-ABE88DBA6649}" dt="2024-05-04T16:54:53.391" v="885" actId="47"/>
        <pc:sldMkLst>
          <pc:docMk/>
          <pc:sldMk cId="1031965478" sldId="305"/>
        </pc:sldMkLst>
      </pc:sldChg>
      <pc:sldChg chg="delSp add mod modTransition setBg delDesignElem modShow">
        <pc:chgData name="Michael Lo" userId="caf5cbaf-57fd-4f2f-9ee2-68aa5f24d0c7" providerId="ADAL" clId="{1A36E845-43AD-4E27-960D-ABE88DBA6649}" dt="2024-05-05T03:40:36.758" v="3663"/>
        <pc:sldMkLst>
          <pc:docMk/>
          <pc:sldMk cId="1489721671" sldId="305"/>
        </pc:sldMkLst>
        <pc:grpChg chg="del">
          <ac:chgData name="Michael Lo" userId="caf5cbaf-57fd-4f2f-9ee2-68aa5f24d0c7" providerId="ADAL" clId="{1A36E845-43AD-4E27-960D-ABE88DBA6649}" dt="2024-05-04T17:08:49.213" v="901"/>
          <ac:grpSpMkLst>
            <pc:docMk/>
            <pc:sldMk cId="1489721671" sldId="305"/>
            <ac:grpSpMk id="5" creationId="{12D8CD66-6E34-4232-868C-F61EC84AFC0B}"/>
          </ac:grpSpMkLst>
        </pc:grpChg>
      </pc:sldChg>
      <pc:sldChg chg="modSp add mod modTransition modAnim">
        <pc:chgData name="Michael Lo" userId="caf5cbaf-57fd-4f2f-9ee2-68aa5f24d0c7" providerId="ADAL" clId="{1A36E845-43AD-4E27-960D-ABE88DBA6649}" dt="2024-05-05T03:48:51.381" v="4403" actId="20577"/>
        <pc:sldMkLst>
          <pc:docMk/>
          <pc:sldMk cId="1443379163" sldId="306"/>
        </pc:sldMkLst>
        <pc:spChg chg="mod">
          <ac:chgData name="Michael Lo" userId="caf5cbaf-57fd-4f2f-9ee2-68aa5f24d0c7" providerId="ADAL" clId="{1A36E845-43AD-4E27-960D-ABE88DBA6649}" dt="2024-05-05T03:48:51.381" v="4403" actId="20577"/>
          <ac:spMkLst>
            <pc:docMk/>
            <pc:sldMk cId="1443379163" sldId="306"/>
            <ac:spMk id="3" creationId="{00000000-0000-0000-0000-000000000000}"/>
          </ac:spMkLst>
        </pc:spChg>
      </pc:sldChg>
      <pc:sldChg chg="del">
        <pc:chgData name="Michael Lo" userId="caf5cbaf-57fd-4f2f-9ee2-68aa5f24d0c7" providerId="ADAL" clId="{1A36E845-43AD-4E27-960D-ABE88DBA6649}" dt="2024-05-04T16:54:53.391" v="885" actId="47"/>
        <pc:sldMkLst>
          <pc:docMk/>
          <pc:sldMk cId="2620573633" sldId="306"/>
        </pc:sldMkLst>
      </pc:sldChg>
      <pc:sldChg chg="del">
        <pc:chgData name="Michael Lo" userId="caf5cbaf-57fd-4f2f-9ee2-68aa5f24d0c7" providerId="ADAL" clId="{1A36E845-43AD-4E27-960D-ABE88DBA6649}" dt="2024-05-04T16:54:53.391" v="885" actId="47"/>
        <pc:sldMkLst>
          <pc:docMk/>
          <pc:sldMk cId="2208637383" sldId="308"/>
        </pc:sldMkLst>
      </pc:sldChg>
      <pc:sldChg chg="del">
        <pc:chgData name="Michael Lo" userId="caf5cbaf-57fd-4f2f-9ee2-68aa5f24d0c7" providerId="ADAL" clId="{1A36E845-43AD-4E27-960D-ABE88DBA6649}" dt="2024-05-04T16:54:53.391" v="885" actId="47"/>
        <pc:sldMkLst>
          <pc:docMk/>
          <pc:sldMk cId="678723681" sldId="309"/>
        </pc:sldMkLst>
      </pc:sldChg>
      <pc:sldChg chg="del">
        <pc:chgData name="Michael Lo" userId="caf5cbaf-57fd-4f2f-9ee2-68aa5f24d0c7" providerId="ADAL" clId="{1A36E845-43AD-4E27-960D-ABE88DBA6649}" dt="2024-05-04T16:54:53.391" v="885" actId="47"/>
        <pc:sldMkLst>
          <pc:docMk/>
          <pc:sldMk cId="1940450663" sldId="310"/>
        </pc:sldMkLst>
      </pc:sldChg>
      <pc:sldChg chg="del">
        <pc:chgData name="Michael Lo" userId="caf5cbaf-57fd-4f2f-9ee2-68aa5f24d0c7" providerId="ADAL" clId="{1A36E845-43AD-4E27-960D-ABE88DBA6649}" dt="2024-05-04T16:54:53.391" v="885" actId="47"/>
        <pc:sldMkLst>
          <pc:docMk/>
          <pc:sldMk cId="3679715131" sldId="311"/>
        </pc:sldMkLst>
      </pc:sldChg>
      <pc:sldChg chg="del">
        <pc:chgData name="Michael Lo" userId="caf5cbaf-57fd-4f2f-9ee2-68aa5f24d0c7" providerId="ADAL" clId="{1A36E845-43AD-4E27-960D-ABE88DBA6649}" dt="2024-05-04T16:54:53.391" v="885" actId="47"/>
        <pc:sldMkLst>
          <pc:docMk/>
          <pc:sldMk cId="390995125" sldId="312"/>
        </pc:sldMkLst>
      </pc:sldChg>
      <pc:sldChg chg="addSp modSp add mod modAnim">
        <pc:chgData name="Michael Lo" userId="caf5cbaf-57fd-4f2f-9ee2-68aa5f24d0c7" providerId="ADAL" clId="{1A36E845-43AD-4E27-960D-ABE88DBA6649}" dt="2024-05-05T14:20:05.859" v="4962"/>
        <pc:sldMkLst>
          <pc:docMk/>
          <pc:sldMk cId="1573193031" sldId="312"/>
        </pc:sldMkLst>
        <pc:spChg chg="mod">
          <ac:chgData name="Michael Lo" userId="caf5cbaf-57fd-4f2f-9ee2-68aa5f24d0c7" providerId="ADAL" clId="{1A36E845-43AD-4E27-960D-ABE88DBA6649}" dt="2024-05-05T14:08:52.472" v="4411" actId="20577"/>
          <ac:spMkLst>
            <pc:docMk/>
            <pc:sldMk cId="1573193031" sldId="312"/>
            <ac:spMk id="2" creationId="{00000000-0000-0000-0000-000000000000}"/>
          </ac:spMkLst>
        </pc:spChg>
        <pc:spChg chg="mod">
          <ac:chgData name="Michael Lo" userId="caf5cbaf-57fd-4f2f-9ee2-68aa5f24d0c7" providerId="ADAL" clId="{1A36E845-43AD-4E27-960D-ABE88DBA6649}" dt="2024-05-05T14:19:19.985" v="4953" actId="6549"/>
          <ac:spMkLst>
            <pc:docMk/>
            <pc:sldMk cId="1573193031" sldId="312"/>
            <ac:spMk id="3" creationId="{00000000-0000-0000-0000-000000000000}"/>
          </ac:spMkLst>
        </pc:spChg>
        <pc:picChg chg="add mod">
          <ac:chgData name="Michael Lo" userId="caf5cbaf-57fd-4f2f-9ee2-68aa5f24d0c7" providerId="ADAL" clId="{1A36E845-43AD-4E27-960D-ABE88DBA6649}" dt="2024-05-05T14:19:31.034" v="4956" actId="1076"/>
          <ac:picMkLst>
            <pc:docMk/>
            <pc:sldMk cId="1573193031" sldId="312"/>
            <ac:picMk id="4" creationId="{F67682BA-8324-0B6D-03B9-2464D6243383}"/>
          </ac:picMkLst>
        </pc:picChg>
      </pc:sldChg>
      <pc:sldMasterChg chg="modTransition modSldLayout">
        <pc:chgData name="Michael Lo" userId="caf5cbaf-57fd-4f2f-9ee2-68aa5f24d0c7" providerId="ADAL" clId="{1A36E845-43AD-4E27-960D-ABE88DBA6649}" dt="2024-05-05T03:40:36.758" v="3663"/>
        <pc:sldMasterMkLst>
          <pc:docMk/>
          <pc:sldMasterMk cId="2452257447" sldId="2147483738"/>
        </pc:sldMasterMkLst>
        <pc:sldLayoutChg chg="modTransition">
          <pc:chgData name="Michael Lo" userId="caf5cbaf-57fd-4f2f-9ee2-68aa5f24d0c7" providerId="ADAL" clId="{1A36E845-43AD-4E27-960D-ABE88DBA6649}" dt="2024-05-05T03:40:36.758" v="3663"/>
          <pc:sldLayoutMkLst>
            <pc:docMk/>
            <pc:sldMasterMk cId="2452257447" sldId="2147483738"/>
            <pc:sldLayoutMk cId="3860126397" sldId="2147483739"/>
          </pc:sldLayoutMkLst>
        </pc:sldLayoutChg>
        <pc:sldLayoutChg chg="modTransition">
          <pc:chgData name="Michael Lo" userId="caf5cbaf-57fd-4f2f-9ee2-68aa5f24d0c7" providerId="ADAL" clId="{1A36E845-43AD-4E27-960D-ABE88DBA6649}" dt="2024-05-05T03:40:36.758" v="3663"/>
          <pc:sldLayoutMkLst>
            <pc:docMk/>
            <pc:sldMasterMk cId="2452257447" sldId="2147483738"/>
            <pc:sldLayoutMk cId="2438192576" sldId="2147483740"/>
          </pc:sldLayoutMkLst>
        </pc:sldLayoutChg>
        <pc:sldLayoutChg chg="modTransition">
          <pc:chgData name="Michael Lo" userId="caf5cbaf-57fd-4f2f-9ee2-68aa5f24d0c7" providerId="ADAL" clId="{1A36E845-43AD-4E27-960D-ABE88DBA6649}" dt="2024-05-05T03:40:36.758" v="3663"/>
          <pc:sldLayoutMkLst>
            <pc:docMk/>
            <pc:sldMasterMk cId="2452257447" sldId="2147483738"/>
            <pc:sldLayoutMk cId="1244228994" sldId="2147483741"/>
          </pc:sldLayoutMkLst>
        </pc:sldLayoutChg>
        <pc:sldLayoutChg chg="modTransition">
          <pc:chgData name="Michael Lo" userId="caf5cbaf-57fd-4f2f-9ee2-68aa5f24d0c7" providerId="ADAL" clId="{1A36E845-43AD-4E27-960D-ABE88DBA6649}" dt="2024-05-05T03:40:36.758" v="3663"/>
          <pc:sldLayoutMkLst>
            <pc:docMk/>
            <pc:sldMasterMk cId="2452257447" sldId="2147483738"/>
            <pc:sldLayoutMk cId="4084567394" sldId="2147483742"/>
          </pc:sldLayoutMkLst>
        </pc:sldLayoutChg>
        <pc:sldLayoutChg chg="modTransition">
          <pc:chgData name="Michael Lo" userId="caf5cbaf-57fd-4f2f-9ee2-68aa5f24d0c7" providerId="ADAL" clId="{1A36E845-43AD-4E27-960D-ABE88DBA6649}" dt="2024-05-05T03:40:36.758" v="3663"/>
          <pc:sldLayoutMkLst>
            <pc:docMk/>
            <pc:sldMasterMk cId="2452257447" sldId="2147483738"/>
            <pc:sldLayoutMk cId="1542001397" sldId="2147483743"/>
          </pc:sldLayoutMkLst>
        </pc:sldLayoutChg>
        <pc:sldLayoutChg chg="modTransition">
          <pc:chgData name="Michael Lo" userId="caf5cbaf-57fd-4f2f-9ee2-68aa5f24d0c7" providerId="ADAL" clId="{1A36E845-43AD-4E27-960D-ABE88DBA6649}" dt="2024-05-05T03:40:36.758" v="3663"/>
          <pc:sldLayoutMkLst>
            <pc:docMk/>
            <pc:sldMasterMk cId="2452257447" sldId="2147483738"/>
            <pc:sldLayoutMk cId="1877225949" sldId="2147483744"/>
          </pc:sldLayoutMkLst>
        </pc:sldLayoutChg>
        <pc:sldLayoutChg chg="modTransition">
          <pc:chgData name="Michael Lo" userId="caf5cbaf-57fd-4f2f-9ee2-68aa5f24d0c7" providerId="ADAL" clId="{1A36E845-43AD-4E27-960D-ABE88DBA6649}" dt="2024-05-05T03:40:36.758" v="3663"/>
          <pc:sldLayoutMkLst>
            <pc:docMk/>
            <pc:sldMasterMk cId="2452257447" sldId="2147483738"/>
            <pc:sldLayoutMk cId="820063497" sldId="2147483745"/>
          </pc:sldLayoutMkLst>
        </pc:sldLayoutChg>
        <pc:sldLayoutChg chg="modTransition">
          <pc:chgData name="Michael Lo" userId="caf5cbaf-57fd-4f2f-9ee2-68aa5f24d0c7" providerId="ADAL" clId="{1A36E845-43AD-4E27-960D-ABE88DBA6649}" dt="2024-05-05T03:40:36.758" v="3663"/>
          <pc:sldLayoutMkLst>
            <pc:docMk/>
            <pc:sldMasterMk cId="2452257447" sldId="2147483738"/>
            <pc:sldLayoutMk cId="2720733368" sldId="2147483746"/>
          </pc:sldLayoutMkLst>
        </pc:sldLayoutChg>
        <pc:sldLayoutChg chg="modTransition">
          <pc:chgData name="Michael Lo" userId="caf5cbaf-57fd-4f2f-9ee2-68aa5f24d0c7" providerId="ADAL" clId="{1A36E845-43AD-4E27-960D-ABE88DBA6649}" dt="2024-05-05T03:40:36.758" v="3663"/>
          <pc:sldLayoutMkLst>
            <pc:docMk/>
            <pc:sldMasterMk cId="2452257447" sldId="2147483738"/>
            <pc:sldLayoutMk cId="356961970" sldId="2147483747"/>
          </pc:sldLayoutMkLst>
        </pc:sldLayoutChg>
        <pc:sldLayoutChg chg="modTransition">
          <pc:chgData name="Michael Lo" userId="caf5cbaf-57fd-4f2f-9ee2-68aa5f24d0c7" providerId="ADAL" clId="{1A36E845-43AD-4E27-960D-ABE88DBA6649}" dt="2024-05-05T03:40:36.758" v="3663"/>
          <pc:sldLayoutMkLst>
            <pc:docMk/>
            <pc:sldMasterMk cId="2452257447" sldId="2147483738"/>
            <pc:sldLayoutMk cId="532969063" sldId="2147483748"/>
          </pc:sldLayoutMkLst>
        </pc:sldLayoutChg>
        <pc:sldLayoutChg chg="modTransition">
          <pc:chgData name="Michael Lo" userId="caf5cbaf-57fd-4f2f-9ee2-68aa5f24d0c7" providerId="ADAL" clId="{1A36E845-43AD-4E27-960D-ABE88DBA6649}" dt="2024-05-05T03:40:36.758" v="3663"/>
          <pc:sldLayoutMkLst>
            <pc:docMk/>
            <pc:sldMasterMk cId="2452257447" sldId="2147483738"/>
            <pc:sldLayoutMk cId="3608887715" sldId="2147483749"/>
          </pc:sldLayoutMkLst>
        </pc:sldLayoutChg>
        <pc:sldLayoutChg chg="modTransition">
          <pc:chgData name="Michael Lo" userId="caf5cbaf-57fd-4f2f-9ee2-68aa5f24d0c7" providerId="ADAL" clId="{1A36E845-43AD-4E27-960D-ABE88DBA6649}" dt="2024-05-05T03:40:36.758" v="3663"/>
          <pc:sldLayoutMkLst>
            <pc:docMk/>
            <pc:sldMasterMk cId="2452257447" sldId="2147483738"/>
            <pc:sldLayoutMk cId="3463557036" sldId="2147483750"/>
          </pc:sldLayoutMkLst>
        </pc:sldLayoutChg>
        <pc:sldLayoutChg chg="modTransition">
          <pc:chgData name="Michael Lo" userId="caf5cbaf-57fd-4f2f-9ee2-68aa5f24d0c7" providerId="ADAL" clId="{1A36E845-43AD-4E27-960D-ABE88DBA6649}" dt="2024-05-05T03:40:36.758" v="3663"/>
          <pc:sldLayoutMkLst>
            <pc:docMk/>
            <pc:sldMasterMk cId="2452257447" sldId="2147483738"/>
            <pc:sldLayoutMk cId="1142806560" sldId="2147483751"/>
          </pc:sldLayoutMkLst>
        </pc:sldLayoutChg>
        <pc:sldLayoutChg chg="modTransition">
          <pc:chgData name="Michael Lo" userId="caf5cbaf-57fd-4f2f-9ee2-68aa5f24d0c7" providerId="ADAL" clId="{1A36E845-43AD-4E27-960D-ABE88DBA6649}" dt="2024-05-05T03:40:36.758" v="3663"/>
          <pc:sldLayoutMkLst>
            <pc:docMk/>
            <pc:sldMasterMk cId="2452257447" sldId="2147483738"/>
            <pc:sldLayoutMk cId="785228801" sldId="2147483752"/>
          </pc:sldLayoutMkLst>
        </pc:sldLayoutChg>
        <pc:sldLayoutChg chg="modTransition">
          <pc:chgData name="Michael Lo" userId="caf5cbaf-57fd-4f2f-9ee2-68aa5f24d0c7" providerId="ADAL" clId="{1A36E845-43AD-4E27-960D-ABE88DBA6649}" dt="2024-05-05T03:40:36.758" v="3663"/>
          <pc:sldLayoutMkLst>
            <pc:docMk/>
            <pc:sldMasterMk cId="2452257447" sldId="2147483738"/>
            <pc:sldLayoutMk cId="574781337" sldId="2147483753"/>
          </pc:sldLayoutMkLst>
        </pc:sldLayoutChg>
        <pc:sldLayoutChg chg="modTransition">
          <pc:chgData name="Michael Lo" userId="caf5cbaf-57fd-4f2f-9ee2-68aa5f24d0c7" providerId="ADAL" clId="{1A36E845-43AD-4E27-960D-ABE88DBA6649}" dt="2024-05-05T03:40:36.758" v="3663"/>
          <pc:sldLayoutMkLst>
            <pc:docMk/>
            <pc:sldMasterMk cId="2452257447" sldId="2147483738"/>
            <pc:sldLayoutMk cId="2875641875" sldId="2147483754"/>
          </pc:sldLayoutMkLst>
        </pc:sldLayoutChg>
        <pc:sldLayoutChg chg="modTransition">
          <pc:chgData name="Michael Lo" userId="caf5cbaf-57fd-4f2f-9ee2-68aa5f24d0c7" providerId="ADAL" clId="{1A36E845-43AD-4E27-960D-ABE88DBA6649}" dt="2024-05-05T03:40:36.758" v="3663"/>
          <pc:sldLayoutMkLst>
            <pc:docMk/>
            <pc:sldMasterMk cId="2452257447" sldId="2147483738"/>
            <pc:sldLayoutMk cId="3080918323" sldId="2147483755"/>
          </pc:sldLayoutMkLst>
        </pc:sldLayoutChg>
      </pc:sldMasterChg>
    </pc:docChg>
  </pc:docChgLst>
  <pc:docChgLst>
    <pc:chgData name="Michael Lo" userId="caf5cbaf-57fd-4f2f-9ee2-68aa5f24d0c7" providerId="ADAL" clId="{C89CB378-EF76-4479-AFE6-7BF04F222C9F}"/>
    <pc:docChg chg="modSld">
      <pc:chgData name="Michael Lo" userId="caf5cbaf-57fd-4f2f-9ee2-68aa5f24d0c7" providerId="ADAL" clId="{C89CB378-EF76-4479-AFE6-7BF04F222C9F}" dt="2024-07-22T22:31:10.742" v="0" actId="20577"/>
      <pc:docMkLst>
        <pc:docMk/>
      </pc:docMkLst>
      <pc:sldChg chg="modSp">
        <pc:chgData name="Michael Lo" userId="caf5cbaf-57fd-4f2f-9ee2-68aa5f24d0c7" providerId="ADAL" clId="{C89CB378-EF76-4479-AFE6-7BF04F222C9F}" dt="2024-07-22T22:31:10.742" v="0" actId="20577"/>
        <pc:sldMkLst>
          <pc:docMk/>
          <pc:sldMk cId="1228571980" sldId="390"/>
        </pc:sldMkLst>
        <pc:spChg chg="mod">
          <ac:chgData name="Michael Lo" userId="caf5cbaf-57fd-4f2f-9ee2-68aa5f24d0c7" providerId="ADAL" clId="{C89CB378-EF76-4479-AFE6-7BF04F222C9F}" dt="2024-07-22T22:31:10.742" v="0" actId="20577"/>
          <ac:spMkLst>
            <pc:docMk/>
            <pc:sldMk cId="1228571980" sldId="390"/>
            <ac:spMk id="3" creationId="{00000000-0000-0000-0000-000000000000}"/>
          </ac:spMkLst>
        </pc:spChg>
      </pc:sldChg>
    </pc:docChg>
  </pc:docChgLst>
  <pc:docChgLst>
    <pc:chgData name="Michael Lo" userId="caf5cbaf-57fd-4f2f-9ee2-68aa5f24d0c7" providerId="ADAL" clId="{915A430B-88F6-47F3-A4AD-E3861D507C28}"/>
    <pc:docChg chg="undo redo custSel addSld delSld modSld">
      <pc:chgData name="Michael Lo" userId="caf5cbaf-57fd-4f2f-9ee2-68aa5f24d0c7" providerId="ADAL" clId="{915A430B-88F6-47F3-A4AD-E3861D507C28}" dt="2024-05-07T02:04:11.502" v="3146" actId="20577"/>
      <pc:docMkLst>
        <pc:docMk/>
      </pc:docMkLst>
      <pc:sldChg chg="del">
        <pc:chgData name="Michael Lo" userId="caf5cbaf-57fd-4f2f-9ee2-68aa5f24d0c7" providerId="ADAL" clId="{915A430B-88F6-47F3-A4AD-E3861D507C28}" dt="2024-05-05T14:31:16.690" v="232" actId="47"/>
        <pc:sldMkLst>
          <pc:docMk/>
          <pc:sldMk cId="2106124787" sldId="296"/>
        </pc:sldMkLst>
      </pc:sldChg>
      <pc:sldChg chg="modSp mod">
        <pc:chgData name="Michael Lo" userId="caf5cbaf-57fd-4f2f-9ee2-68aa5f24d0c7" providerId="ADAL" clId="{915A430B-88F6-47F3-A4AD-E3861D507C28}" dt="2024-05-05T16:33:11.217" v="3102" actId="27636"/>
        <pc:sldMkLst>
          <pc:docMk/>
          <pc:sldMk cId="3003840223" sldId="297"/>
        </pc:sldMkLst>
        <pc:spChg chg="mod">
          <ac:chgData name="Michael Lo" userId="caf5cbaf-57fd-4f2f-9ee2-68aa5f24d0c7" providerId="ADAL" clId="{915A430B-88F6-47F3-A4AD-E3861D507C28}" dt="2024-05-05T16:33:11.217" v="3102" actId="27636"/>
          <ac:spMkLst>
            <pc:docMk/>
            <pc:sldMk cId="3003840223" sldId="297"/>
            <ac:spMk id="3" creationId="{00000000-0000-0000-0000-000000000000}"/>
          </ac:spMkLst>
        </pc:spChg>
      </pc:sldChg>
      <pc:sldChg chg="modSp mod">
        <pc:chgData name="Michael Lo" userId="caf5cbaf-57fd-4f2f-9ee2-68aa5f24d0c7" providerId="ADAL" clId="{915A430B-88F6-47F3-A4AD-E3861D507C28}" dt="2024-05-05T15:22:53.791" v="812" actId="20577"/>
        <pc:sldMkLst>
          <pc:docMk/>
          <pc:sldMk cId="3795445343" sldId="302"/>
        </pc:sldMkLst>
        <pc:spChg chg="mod">
          <ac:chgData name="Michael Lo" userId="caf5cbaf-57fd-4f2f-9ee2-68aa5f24d0c7" providerId="ADAL" clId="{915A430B-88F6-47F3-A4AD-E3861D507C28}" dt="2024-05-05T14:29:23.617" v="18" actId="20577"/>
          <ac:spMkLst>
            <pc:docMk/>
            <pc:sldMk cId="3795445343" sldId="302"/>
            <ac:spMk id="2" creationId="{00000000-0000-0000-0000-000000000000}"/>
          </ac:spMkLst>
        </pc:spChg>
        <pc:spChg chg="mod">
          <ac:chgData name="Michael Lo" userId="caf5cbaf-57fd-4f2f-9ee2-68aa5f24d0c7" providerId="ADAL" clId="{915A430B-88F6-47F3-A4AD-E3861D507C28}" dt="2024-05-05T15:22:53.791" v="812" actId="20577"/>
          <ac:spMkLst>
            <pc:docMk/>
            <pc:sldMk cId="3795445343" sldId="302"/>
            <ac:spMk id="3" creationId="{00000000-0000-0000-0000-000000000000}"/>
          </ac:spMkLst>
        </pc:spChg>
      </pc:sldChg>
      <pc:sldChg chg="del">
        <pc:chgData name="Michael Lo" userId="caf5cbaf-57fd-4f2f-9ee2-68aa5f24d0c7" providerId="ADAL" clId="{915A430B-88F6-47F3-A4AD-E3861D507C28}" dt="2024-05-05T14:31:13.304" v="231" actId="47"/>
        <pc:sldMkLst>
          <pc:docMk/>
          <pc:sldMk cId="593688041" sldId="304"/>
        </pc:sldMkLst>
      </pc:sldChg>
      <pc:sldChg chg="addSp delSp modSp mod setBg modNotesTx">
        <pc:chgData name="Michael Lo" userId="caf5cbaf-57fd-4f2f-9ee2-68aa5f24d0c7" providerId="ADAL" clId="{915A430B-88F6-47F3-A4AD-E3861D507C28}" dt="2024-05-05T15:05:05.673" v="293" actId="26606"/>
        <pc:sldMkLst>
          <pc:docMk/>
          <pc:sldMk cId="1489721671" sldId="305"/>
        </pc:sldMkLst>
        <pc:spChg chg="add">
          <ac:chgData name="Michael Lo" userId="caf5cbaf-57fd-4f2f-9ee2-68aa5f24d0c7" providerId="ADAL" clId="{915A430B-88F6-47F3-A4AD-E3861D507C28}" dt="2024-05-05T15:05:05.673" v="293" actId="26606"/>
          <ac:spMkLst>
            <pc:docMk/>
            <pc:sldMk cId="1489721671" sldId="305"/>
            <ac:spMk id="18" creationId="{9A212F8F-D812-4A16-BE82-F3500DE32174}"/>
          </ac:spMkLst>
        </pc:spChg>
        <pc:spChg chg="add">
          <ac:chgData name="Michael Lo" userId="caf5cbaf-57fd-4f2f-9ee2-68aa5f24d0c7" providerId="ADAL" clId="{915A430B-88F6-47F3-A4AD-E3861D507C28}" dt="2024-05-05T15:05:05.673" v="293" actId="26606"/>
          <ac:spMkLst>
            <pc:docMk/>
            <pc:sldMk cId="1489721671" sldId="305"/>
            <ac:spMk id="20" creationId="{D2CF1D1B-04ED-443D-A9FE-68BF8859BDD6}"/>
          </ac:spMkLst>
        </pc:spChg>
        <pc:grpChg chg="add">
          <ac:chgData name="Michael Lo" userId="caf5cbaf-57fd-4f2f-9ee2-68aa5f24d0c7" providerId="ADAL" clId="{915A430B-88F6-47F3-A4AD-E3861D507C28}" dt="2024-05-05T15:05:05.673" v="293" actId="26606"/>
          <ac:grpSpMkLst>
            <pc:docMk/>
            <pc:sldMk cId="1489721671" sldId="305"/>
            <ac:grpSpMk id="11" creationId="{2103B461-323C-4912-BFFD-C37582662085}"/>
          </ac:grpSpMkLst>
        </pc:grpChg>
        <pc:picChg chg="del">
          <ac:chgData name="Michael Lo" userId="caf5cbaf-57fd-4f2f-9ee2-68aa5f24d0c7" providerId="ADAL" clId="{915A430B-88F6-47F3-A4AD-E3861D507C28}" dt="2024-05-05T14:31:03.071" v="230" actId="478"/>
          <ac:picMkLst>
            <pc:docMk/>
            <pc:sldMk cId="1489721671" sldId="305"/>
            <ac:picMk id="3" creationId="{0E40F531-65D7-D203-1B54-A147B2DDF105}"/>
          </ac:picMkLst>
        </pc:picChg>
        <pc:picChg chg="add del mod">
          <ac:chgData name="Michael Lo" userId="caf5cbaf-57fd-4f2f-9ee2-68aa5f24d0c7" providerId="ADAL" clId="{915A430B-88F6-47F3-A4AD-E3861D507C28}" dt="2024-05-05T15:04:45.480" v="289" actId="478"/>
          <ac:picMkLst>
            <pc:docMk/>
            <pc:sldMk cId="1489721671" sldId="305"/>
            <ac:picMk id="4" creationId="{B7B7B2E2-BC73-957D-8634-0B8E4BD46B1E}"/>
          </ac:picMkLst>
        </pc:picChg>
        <pc:picChg chg="add mod">
          <ac:chgData name="Michael Lo" userId="caf5cbaf-57fd-4f2f-9ee2-68aa5f24d0c7" providerId="ADAL" clId="{915A430B-88F6-47F3-A4AD-E3861D507C28}" dt="2024-05-05T15:05:05.673" v="293" actId="26606"/>
          <ac:picMkLst>
            <pc:docMk/>
            <pc:sldMk cId="1489721671" sldId="305"/>
            <ac:picMk id="6" creationId="{D8D0F360-5324-9F57-9BBD-519211C18C32}"/>
          </ac:picMkLst>
        </pc:picChg>
      </pc:sldChg>
      <pc:sldChg chg="del">
        <pc:chgData name="Michael Lo" userId="caf5cbaf-57fd-4f2f-9ee2-68aa5f24d0c7" providerId="ADAL" clId="{915A430B-88F6-47F3-A4AD-E3861D507C28}" dt="2024-05-05T14:31:13.304" v="231" actId="47"/>
        <pc:sldMkLst>
          <pc:docMk/>
          <pc:sldMk cId="1443379163" sldId="306"/>
        </pc:sldMkLst>
      </pc:sldChg>
      <pc:sldChg chg="del">
        <pc:chgData name="Michael Lo" userId="caf5cbaf-57fd-4f2f-9ee2-68aa5f24d0c7" providerId="ADAL" clId="{915A430B-88F6-47F3-A4AD-E3861D507C28}" dt="2024-05-05T14:31:13.304" v="231" actId="47"/>
        <pc:sldMkLst>
          <pc:docMk/>
          <pc:sldMk cId="1927811131" sldId="307"/>
        </pc:sldMkLst>
      </pc:sldChg>
      <pc:sldChg chg="del">
        <pc:chgData name="Michael Lo" userId="caf5cbaf-57fd-4f2f-9ee2-68aa5f24d0c7" providerId="ADAL" clId="{915A430B-88F6-47F3-A4AD-E3861D507C28}" dt="2024-05-05T14:31:13.304" v="231" actId="47"/>
        <pc:sldMkLst>
          <pc:docMk/>
          <pc:sldMk cId="2874700648" sldId="310"/>
        </pc:sldMkLst>
      </pc:sldChg>
      <pc:sldChg chg="del">
        <pc:chgData name="Michael Lo" userId="caf5cbaf-57fd-4f2f-9ee2-68aa5f24d0c7" providerId="ADAL" clId="{915A430B-88F6-47F3-A4AD-E3861D507C28}" dt="2024-05-05T14:31:13.304" v="231" actId="47"/>
        <pc:sldMkLst>
          <pc:docMk/>
          <pc:sldMk cId="2445151532" sldId="311"/>
        </pc:sldMkLst>
      </pc:sldChg>
      <pc:sldChg chg="del">
        <pc:chgData name="Michael Lo" userId="caf5cbaf-57fd-4f2f-9ee2-68aa5f24d0c7" providerId="ADAL" clId="{915A430B-88F6-47F3-A4AD-E3861D507C28}" dt="2024-05-05T15:19:01.365" v="688" actId="47"/>
        <pc:sldMkLst>
          <pc:docMk/>
          <pc:sldMk cId="1573193031" sldId="312"/>
        </pc:sldMkLst>
      </pc:sldChg>
      <pc:sldChg chg="delSp modSp add mod delAnim modAnim">
        <pc:chgData name="Michael Lo" userId="caf5cbaf-57fd-4f2f-9ee2-68aa5f24d0c7" providerId="ADAL" clId="{915A430B-88F6-47F3-A4AD-E3861D507C28}" dt="2024-05-05T16:19:57.357" v="2462" actId="20577"/>
        <pc:sldMkLst>
          <pc:docMk/>
          <pc:sldMk cId="2448209721" sldId="313"/>
        </pc:sldMkLst>
        <pc:spChg chg="mod">
          <ac:chgData name="Michael Lo" userId="caf5cbaf-57fd-4f2f-9ee2-68aa5f24d0c7" providerId="ADAL" clId="{915A430B-88F6-47F3-A4AD-E3861D507C28}" dt="2024-05-05T14:32:46.305" v="267" actId="20577"/>
          <ac:spMkLst>
            <pc:docMk/>
            <pc:sldMk cId="2448209721" sldId="313"/>
            <ac:spMk id="2" creationId="{00000000-0000-0000-0000-000000000000}"/>
          </ac:spMkLst>
        </pc:spChg>
        <pc:spChg chg="mod">
          <ac:chgData name="Michael Lo" userId="caf5cbaf-57fd-4f2f-9ee2-68aa5f24d0c7" providerId="ADAL" clId="{915A430B-88F6-47F3-A4AD-E3861D507C28}" dt="2024-05-05T16:19:57.357" v="2462" actId="20577"/>
          <ac:spMkLst>
            <pc:docMk/>
            <pc:sldMk cId="2448209721" sldId="313"/>
            <ac:spMk id="3" creationId="{00000000-0000-0000-0000-000000000000}"/>
          </ac:spMkLst>
        </pc:spChg>
        <pc:picChg chg="del mod">
          <ac:chgData name="Michael Lo" userId="caf5cbaf-57fd-4f2f-9ee2-68aa5f24d0c7" providerId="ADAL" clId="{915A430B-88F6-47F3-A4AD-E3861D507C28}" dt="2024-05-05T14:32:48.249" v="269" actId="478"/>
          <ac:picMkLst>
            <pc:docMk/>
            <pc:sldMk cId="2448209721" sldId="313"/>
            <ac:picMk id="4" creationId="{F67682BA-8324-0B6D-03B9-2464D6243383}"/>
          </ac:picMkLst>
        </pc:picChg>
      </pc:sldChg>
      <pc:sldChg chg="add del">
        <pc:chgData name="Michael Lo" userId="caf5cbaf-57fd-4f2f-9ee2-68aa5f24d0c7" providerId="ADAL" clId="{915A430B-88F6-47F3-A4AD-E3861D507C28}" dt="2024-05-05T15:19:57.079" v="709" actId="47"/>
        <pc:sldMkLst>
          <pc:docMk/>
          <pc:sldMk cId="944239739" sldId="319"/>
        </pc:sldMkLst>
      </pc:sldChg>
      <pc:sldChg chg="modSp add mod addAnim delAnim modAnim">
        <pc:chgData name="Michael Lo" userId="caf5cbaf-57fd-4f2f-9ee2-68aa5f24d0c7" providerId="ADAL" clId="{915A430B-88F6-47F3-A4AD-E3861D507C28}" dt="2024-05-05T16:24:37.385" v="2535"/>
        <pc:sldMkLst>
          <pc:docMk/>
          <pc:sldMk cId="1107536974" sldId="320"/>
        </pc:sldMkLst>
        <pc:spChg chg="mod">
          <ac:chgData name="Michael Lo" userId="caf5cbaf-57fd-4f2f-9ee2-68aa5f24d0c7" providerId="ADAL" clId="{915A430B-88F6-47F3-A4AD-E3861D507C28}" dt="2024-05-05T15:23:47.555" v="952" actId="20577"/>
          <ac:spMkLst>
            <pc:docMk/>
            <pc:sldMk cId="1107536974" sldId="320"/>
            <ac:spMk id="2" creationId="{00000000-0000-0000-0000-000000000000}"/>
          </ac:spMkLst>
        </pc:spChg>
        <pc:spChg chg="mod">
          <ac:chgData name="Michael Lo" userId="caf5cbaf-57fd-4f2f-9ee2-68aa5f24d0c7" providerId="ADAL" clId="{915A430B-88F6-47F3-A4AD-E3861D507C28}" dt="2024-05-05T16:21:04.777" v="2484"/>
          <ac:spMkLst>
            <pc:docMk/>
            <pc:sldMk cId="1107536974" sldId="320"/>
            <ac:spMk id="3" creationId="{00000000-0000-0000-0000-000000000000}"/>
          </ac:spMkLst>
        </pc:spChg>
      </pc:sldChg>
      <pc:sldChg chg="modSp add mod modAnim">
        <pc:chgData name="Michael Lo" userId="caf5cbaf-57fd-4f2f-9ee2-68aa5f24d0c7" providerId="ADAL" clId="{915A430B-88F6-47F3-A4AD-E3861D507C28}" dt="2024-05-07T02:03:41.959" v="3120" actId="20577"/>
        <pc:sldMkLst>
          <pc:docMk/>
          <pc:sldMk cId="1477406937" sldId="321"/>
        </pc:sldMkLst>
        <pc:spChg chg="mod">
          <ac:chgData name="Michael Lo" userId="caf5cbaf-57fd-4f2f-9ee2-68aa5f24d0c7" providerId="ADAL" clId="{915A430B-88F6-47F3-A4AD-E3861D507C28}" dt="2024-05-07T02:03:41.959" v="3120" actId="20577"/>
          <ac:spMkLst>
            <pc:docMk/>
            <pc:sldMk cId="1477406937" sldId="321"/>
            <ac:spMk id="2" creationId="{00000000-0000-0000-0000-000000000000}"/>
          </ac:spMkLst>
        </pc:spChg>
        <pc:spChg chg="mod">
          <ac:chgData name="Michael Lo" userId="caf5cbaf-57fd-4f2f-9ee2-68aa5f24d0c7" providerId="ADAL" clId="{915A430B-88F6-47F3-A4AD-E3861D507C28}" dt="2024-05-05T16:16:07.988" v="2253" actId="207"/>
          <ac:spMkLst>
            <pc:docMk/>
            <pc:sldMk cId="1477406937" sldId="321"/>
            <ac:spMk id="3" creationId="{00000000-0000-0000-0000-000000000000}"/>
          </ac:spMkLst>
        </pc:spChg>
      </pc:sldChg>
      <pc:sldChg chg="add del">
        <pc:chgData name="Michael Lo" userId="caf5cbaf-57fd-4f2f-9ee2-68aa5f24d0c7" providerId="ADAL" clId="{915A430B-88F6-47F3-A4AD-E3861D507C28}" dt="2024-05-05T15:23:19.901" v="867" actId="47"/>
        <pc:sldMkLst>
          <pc:docMk/>
          <pc:sldMk cId="3633087441" sldId="324"/>
        </pc:sldMkLst>
      </pc:sldChg>
      <pc:sldChg chg="delSp add del mod">
        <pc:chgData name="Michael Lo" userId="caf5cbaf-57fd-4f2f-9ee2-68aa5f24d0c7" providerId="ADAL" clId="{915A430B-88F6-47F3-A4AD-E3861D507C28}" dt="2024-05-05T15:24:50.379" v="969" actId="47"/>
        <pc:sldMkLst>
          <pc:docMk/>
          <pc:sldMk cId="3423398578" sldId="325"/>
        </pc:sldMkLst>
        <pc:picChg chg="del">
          <ac:chgData name="Michael Lo" userId="caf5cbaf-57fd-4f2f-9ee2-68aa5f24d0c7" providerId="ADAL" clId="{915A430B-88F6-47F3-A4AD-E3861D507C28}" dt="2024-05-05T15:24:14.203" v="955" actId="21"/>
          <ac:picMkLst>
            <pc:docMk/>
            <pc:sldMk cId="3423398578" sldId="325"/>
            <ac:picMk id="4" creationId="{00000000-0000-0000-0000-000000000000}"/>
          </ac:picMkLst>
        </pc:picChg>
      </pc:sldChg>
      <pc:sldChg chg="add del">
        <pc:chgData name="Michael Lo" userId="caf5cbaf-57fd-4f2f-9ee2-68aa5f24d0c7" providerId="ADAL" clId="{915A430B-88F6-47F3-A4AD-E3861D507C28}" dt="2024-05-05T15:27:15.132" v="1016" actId="47"/>
        <pc:sldMkLst>
          <pc:docMk/>
          <pc:sldMk cId="1275367027" sldId="326"/>
        </pc:sldMkLst>
      </pc:sldChg>
      <pc:sldChg chg="add del">
        <pc:chgData name="Michael Lo" userId="caf5cbaf-57fd-4f2f-9ee2-68aa5f24d0c7" providerId="ADAL" clId="{915A430B-88F6-47F3-A4AD-E3861D507C28}" dt="2024-05-05T15:29:12.440" v="1178" actId="47"/>
        <pc:sldMkLst>
          <pc:docMk/>
          <pc:sldMk cId="744459839" sldId="327"/>
        </pc:sldMkLst>
      </pc:sldChg>
      <pc:sldChg chg="modSp add del mod">
        <pc:chgData name="Michael Lo" userId="caf5cbaf-57fd-4f2f-9ee2-68aa5f24d0c7" providerId="ADAL" clId="{915A430B-88F6-47F3-A4AD-E3861D507C28}" dt="2024-05-05T15:42:08.174" v="1381" actId="47"/>
        <pc:sldMkLst>
          <pc:docMk/>
          <pc:sldMk cId="2366842735" sldId="328"/>
        </pc:sldMkLst>
        <pc:spChg chg="mod">
          <ac:chgData name="Michael Lo" userId="caf5cbaf-57fd-4f2f-9ee2-68aa5f24d0c7" providerId="ADAL" clId="{915A430B-88F6-47F3-A4AD-E3861D507C28}" dt="2024-05-05T15:21:46.027" v="752" actId="27636"/>
          <ac:spMkLst>
            <pc:docMk/>
            <pc:sldMk cId="2366842735" sldId="328"/>
            <ac:spMk id="3" creationId="{00000000-0000-0000-0000-000000000000}"/>
          </ac:spMkLst>
        </pc:spChg>
      </pc:sldChg>
      <pc:sldChg chg="addSp delSp modSp add mod setBg modAnim">
        <pc:chgData name="Michael Lo" userId="caf5cbaf-57fd-4f2f-9ee2-68aa5f24d0c7" providerId="ADAL" clId="{915A430B-88F6-47F3-A4AD-E3861D507C28}" dt="2024-05-05T16:25:08.518" v="2543" actId="1076"/>
        <pc:sldMkLst>
          <pc:docMk/>
          <pc:sldMk cId="254920015" sldId="329"/>
        </pc:sldMkLst>
        <pc:spChg chg="mod">
          <ac:chgData name="Michael Lo" userId="caf5cbaf-57fd-4f2f-9ee2-68aa5f24d0c7" providerId="ADAL" clId="{915A430B-88F6-47F3-A4AD-E3861D507C28}" dt="2024-05-05T15:24:18.960" v="958" actId="26606"/>
          <ac:spMkLst>
            <pc:docMk/>
            <pc:sldMk cId="254920015" sldId="329"/>
            <ac:spMk id="2" creationId="{00000000-0000-0000-0000-000000000000}"/>
          </ac:spMkLst>
        </pc:spChg>
        <pc:spChg chg="mod">
          <ac:chgData name="Michael Lo" userId="caf5cbaf-57fd-4f2f-9ee2-68aa5f24d0c7" providerId="ADAL" clId="{915A430B-88F6-47F3-A4AD-E3861D507C28}" dt="2024-05-05T16:24:24.705" v="2530" actId="20577"/>
          <ac:spMkLst>
            <pc:docMk/>
            <pc:sldMk cId="254920015" sldId="329"/>
            <ac:spMk id="3" creationId="{00000000-0000-0000-0000-000000000000}"/>
          </ac:spMkLst>
        </pc:spChg>
        <pc:spChg chg="add del">
          <ac:chgData name="Michael Lo" userId="caf5cbaf-57fd-4f2f-9ee2-68aa5f24d0c7" providerId="ADAL" clId="{915A430B-88F6-47F3-A4AD-E3861D507C28}" dt="2024-05-05T15:24:18.960" v="958" actId="26606"/>
          <ac:spMkLst>
            <pc:docMk/>
            <pc:sldMk cId="254920015" sldId="329"/>
            <ac:spMk id="9" creationId="{9ACA6826-032C-4799-B079-15DB2A6CBD93}"/>
          </ac:spMkLst>
        </pc:spChg>
        <pc:grpChg chg="add del">
          <ac:chgData name="Michael Lo" userId="caf5cbaf-57fd-4f2f-9ee2-68aa5f24d0c7" providerId="ADAL" clId="{915A430B-88F6-47F3-A4AD-E3861D507C28}" dt="2024-05-05T15:24:18.960" v="958" actId="26606"/>
          <ac:grpSpMkLst>
            <pc:docMk/>
            <pc:sldMk cId="254920015" sldId="329"/>
            <ac:grpSpMk id="11" creationId="{DD58A807-BD0E-4B1D-A523-2F20E7FE2695}"/>
          </ac:grpSpMkLst>
        </pc:grpChg>
        <pc:picChg chg="add del mod">
          <ac:chgData name="Michael Lo" userId="caf5cbaf-57fd-4f2f-9ee2-68aa5f24d0c7" providerId="ADAL" clId="{915A430B-88F6-47F3-A4AD-E3861D507C28}" dt="2024-05-05T15:38:14.691" v="1244" actId="478"/>
          <ac:picMkLst>
            <pc:docMk/>
            <pc:sldMk cId="254920015" sldId="329"/>
            <ac:picMk id="4" creationId="{00000000-0000-0000-0000-000000000000}"/>
          </ac:picMkLst>
        </pc:picChg>
        <pc:picChg chg="add del mod">
          <ac:chgData name="Michael Lo" userId="caf5cbaf-57fd-4f2f-9ee2-68aa5f24d0c7" providerId="ADAL" clId="{915A430B-88F6-47F3-A4AD-E3861D507C28}" dt="2024-05-05T16:16:41.647" v="2254" actId="478"/>
          <ac:picMkLst>
            <pc:docMk/>
            <pc:sldMk cId="254920015" sldId="329"/>
            <ac:picMk id="5" creationId="{442C12D7-AF6C-BD10-D8C6-C8080DE545CB}"/>
          </ac:picMkLst>
        </pc:picChg>
        <pc:picChg chg="add mod">
          <ac:chgData name="Michael Lo" userId="caf5cbaf-57fd-4f2f-9ee2-68aa5f24d0c7" providerId="ADAL" clId="{915A430B-88F6-47F3-A4AD-E3861D507C28}" dt="2024-05-05T16:25:08.518" v="2543" actId="1076"/>
          <ac:picMkLst>
            <pc:docMk/>
            <pc:sldMk cId="254920015" sldId="329"/>
            <ac:picMk id="6" creationId="{CBF155BD-EAE0-0B53-AA9B-7A47F0594D41}"/>
          </ac:picMkLst>
        </pc:picChg>
      </pc:sldChg>
      <pc:sldChg chg="modSp add mod modAnim">
        <pc:chgData name="Michael Lo" userId="caf5cbaf-57fd-4f2f-9ee2-68aa5f24d0c7" providerId="ADAL" clId="{915A430B-88F6-47F3-A4AD-E3861D507C28}" dt="2024-05-07T02:03:56.967" v="3128" actId="20577"/>
        <pc:sldMkLst>
          <pc:docMk/>
          <pc:sldMk cId="3017921155" sldId="330"/>
        </pc:sldMkLst>
        <pc:spChg chg="mod">
          <ac:chgData name="Michael Lo" userId="caf5cbaf-57fd-4f2f-9ee2-68aa5f24d0c7" providerId="ADAL" clId="{915A430B-88F6-47F3-A4AD-E3861D507C28}" dt="2024-05-07T02:03:56.967" v="3128" actId="20577"/>
          <ac:spMkLst>
            <pc:docMk/>
            <pc:sldMk cId="3017921155" sldId="330"/>
            <ac:spMk id="2" creationId="{00000000-0000-0000-0000-000000000000}"/>
          </ac:spMkLst>
        </pc:spChg>
        <pc:spChg chg="mod">
          <ac:chgData name="Michael Lo" userId="caf5cbaf-57fd-4f2f-9ee2-68aa5f24d0c7" providerId="ADAL" clId="{915A430B-88F6-47F3-A4AD-E3861D507C28}" dt="2024-05-05T16:15:53.130" v="2251" actId="207"/>
          <ac:spMkLst>
            <pc:docMk/>
            <pc:sldMk cId="3017921155" sldId="330"/>
            <ac:spMk id="3" creationId="{00000000-0000-0000-0000-000000000000}"/>
          </ac:spMkLst>
        </pc:spChg>
      </pc:sldChg>
      <pc:sldChg chg="modSp add mod modAnim">
        <pc:chgData name="Michael Lo" userId="caf5cbaf-57fd-4f2f-9ee2-68aa5f24d0c7" providerId="ADAL" clId="{915A430B-88F6-47F3-A4AD-E3861D507C28}" dt="2024-05-07T02:04:04.618" v="3138" actId="20577"/>
        <pc:sldMkLst>
          <pc:docMk/>
          <pc:sldMk cId="2392152387" sldId="331"/>
        </pc:sldMkLst>
        <pc:spChg chg="mod">
          <ac:chgData name="Michael Lo" userId="caf5cbaf-57fd-4f2f-9ee2-68aa5f24d0c7" providerId="ADAL" clId="{915A430B-88F6-47F3-A4AD-E3861D507C28}" dt="2024-05-07T02:04:04.618" v="3138" actId="20577"/>
          <ac:spMkLst>
            <pc:docMk/>
            <pc:sldMk cId="2392152387" sldId="331"/>
            <ac:spMk id="2" creationId="{00000000-0000-0000-0000-000000000000}"/>
          </ac:spMkLst>
        </pc:spChg>
        <pc:spChg chg="mod">
          <ac:chgData name="Michael Lo" userId="caf5cbaf-57fd-4f2f-9ee2-68aa5f24d0c7" providerId="ADAL" clId="{915A430B-88F6-47F3-A4AD-E3861D507C28}" dt="2024-05-05T16:12:47.080" v="1971" actId="20577"/>
          <ac:spMkLst>
            <pc:docMk/>
            <pc:sldMk cId="2392152387" sldId="331"/>
            <ac:spMk id="3" creationId="{00000000-0000-0000-0000-000000000000}"/>
          </ac:spMkLst>
        </pc:spChg>
      </pc:sldChg>
      <pc:sldChg chg="modSp add mod modAnim">
        <pc:chgData name="Michael Lo" userId="caf5cbaf-57fd-4f2f-9ee2-68aa5f24d0c7" providerId="ADAL" clId="{915A430B-88F6-47F3-A4AD-E3861D507C28}" dt="2024-05-07T02:04:11.502" v="3146" actId="20577"/>
        <pc:sldMkLst>
          <pc:docMk/>
          <pc:sldMk cId="1029063011" sldId="332"/>
        </pc:sldMkLst>
        <pc:spChg chg="mod">
          <ac:chgData name="Michael Lo" userId="caf5cbaf-57fd-4f2f-9ee2-68aa5f24d0c7" providerId="ADAL" clId="{915A430B-88F6-47F3-A4AD-E3861D507C28}" dt="2024-05-07T02:04:11.502" v="3146" actId="20577"/>
          <ac:spMkLst>
            <pc:docMk/>
            <pc:sldMk cId="1029063011" sldId="332"/>
            <ac:spMk id="2" creationId="{00000000-0000-0000-0000-000000000000}"/>
          </ac:spMkLst>
        </pc:spChg>
        <pc:spChg chg="mod">
          <ac:chgData name="Michael Lo" userId="caf5cbaf-57fd-4f2f-9ee2-68aa5f24d0c7" providerId="ADAL" clId="{915A430B-88F6-47F3-A4AD-E3861D507C28}" dt="2024-05-05T16:25:45.377" v="2545" actId="20577"/>
          <ac:spMkLst>
            <pc:docMk/>
            <pc:sldMk cId="1029063011" sldId="332"/>
            <ac:spMk id="3" creationId="{00000000-0000-0000-0000-000000000000}"/>
          </ac:spMkLst>
        </pc:spChg>
      </pc:sldChg>
    </pc:docChg>
  </pc:docChgLst>
  <pc:docChgLst>
    <pc:chgData name="Michael Lo" userId="caf5cbaf-57fd-4f2f-9ee2-68aa5f24d0c7" providerId="ADAL" clId="{F23D1A73-1204-45EF-8588-CF35E88FF446}"/>
    <pc:docChg chg="undo custSel delSld modSld">
      <pc:chgData name="Michael Lo" userId="caf5cbaf-57fd-4f2f-9ee2-68aa5f24d0c7" providerId="ADAL" clId="{F23D1A73-1204-45EF-8588-CF35E88FF446}" dt="2024-05-03T05:17:55.092" v="1443" actId="1076"/>
      <pc:docMkLst>
        <pc:docMk/>
      </pc:docMkLst>
      <pc:sldChg chg="modSp mod">
        <pc:chgData name="Michael Lo" userId="caf5cbaf-57fd-4f2f-9ee2-68aa5f24d0c7" providerId="ADAL" clId="{F23D1A73-1204-45EF-8588-CF35E88FF446}" dt="2024-05-03T05:13:28.547" v="1433" actId="1076"/>
        <pc:sldMkLst>
          <pc:docMk/>
          <pc:sldMk cId="2738309786" sldId="291"/>
        </pc:sldMkLst>
        <pc:spChg chg="mod">
          <ac:chgData name="Michael Lo" userId="caf5cbaf-57fd-4f2f-9ee2-68aa5f24d0c7" providerId="ADAL" clId="{F23D1A73-1204-45EF-8588-CF35E88FF446}" dt="2024-05-03T05:13:28.547" v="1433" actId="1076"/>
          <ac:spMkLst>
            <pc:docMk/>
            <pc:sldMk cId="2738309786" sldId="291"/>
            <ac:spMk id="2" creationId="{00000000-0000-0000-0000-000000000000}"/>
          </ac:spMkLst>
        </pc:spChg>
      </pc:sldChg>
      <pc:sldChg chg="modSp mod">
        <pc:chgData name="Michael Lo" userId="caf5cbaf-57fd-4f2f-9ee2-68aa5f24d0c7" providerId="ADAL" clId="{F23D1A73-1204-45EF-8588-CF35E88FF446}" dt="2024-05-03T04:38:09.078" v="1212" actId="20577"/>
        <pc:sldMkLst>
          <pc:docMk/>
          <pc:sldMk cId="3778474144" sldId="295"/>
        </pc:sldMkLst>
        <pc:spChg chg="mod">
          <ac:chgData name="Michael Lo" userId="caf5cbaf-57fd-4f2f-9ee2-68aa5f24d0c7" providerId="ADAL" clId="{F23D1A73-1204-45EF-8588-CF35E88FF446}" dt="2024-05-03T04:38:09.078" v="1212" actId="20577"/>
          <ac:spMkLst>
            <pc:docMk/>
            <pc:sldMk cId="3778474144" sldId="295"/>
            <ac:spMk id="2" creationId="{00000000-0000-0000-0000-000000000000}"/>
          </ac:spMkLst>
        </pc:spChg>
      </pc:sldChg>
      <pc:sldChg chg="addSp delSp modSp mod setBg modNotesTx">
        <pc:chgData name="Michael Lo" userId="caf5cbaf-57fd-4f2f-9ee2-68aa5f24d0c7" providerId="ADAL" clId="{F23D1A73-1204-45EF-8588-CF35E88FF446}" dt="2024-05-03T04:03:09.158" v="199" actId="20577"/>
        <pc:sldMkLst>
          <pc:docMk/>
          <pc:sldMk cId="2106124787" sldId="296"/>
        </pc:sldMkLst>
        <pc:spChg chg="add del">
          <ac:chgData name="Michael Lo" userId="caf5cbaf-57fd-4f2f-9ee2-68aa5f24d0c7" providerId="ADAL" clId="{F23D1A73-1204-45EF-8588-CF35E88FF446}" dt="2024-05-03T02:13:48.779" v="183" actId="26606"/>
          <ac:spMkLst>
            <pc:docMk/>
            <pc:sldMk cId="2106124787" sldId="296"/>
            <ac:spMk id="15" creationId="{9A212F8F-D812-4A16-BE82-F3500DE32174}"/>
          </ac:spMkLst>
        </pc:spChg>
        <pc:spChg chg="add del">
          <ac:chgData name="Michael Lo" userId="caf5cbaf-57fd-4f2f-9ee2-68aa5f24d0c7" providerId="ADAL" clId="{F23D1A73-1204-45EF-8588-CF35E88FF446}" dt="2024-05-03T02:13:48.779" v="183" actId="26606"/>
          <ac:spMkLst>
            <pc:docMk/>
            <pc:sldMk cId="2106124787" sldId="296"/>
            <ac:spMk id="17" creationId="{D2CF1D1B-04ED-443D-A9FE-68BF8859BDD6}"/>
          </ac:spMkLst>
        </pc:spChg>
        <pc:grpChg chg="add del">
          <ac:chgData name="Michael Lo" userId="caf5cbaf-57fd-4f2f-9ee2-68aa5f24d0c7" providerId="ADAL" clId="{F23D1A73-1204-45EF-8588-CF35E88FF446}" dt="2024-05-03T02:13:48.779" v="183" actId="26606"/>
          <ac:grpSpMkLst>
            <pc:docMk/>
            <pc:sldMk cId="2106124787" sldId="296"/>
            <ac:grpSpMk id="8" creationId="{2103B461-323C-4912-BFFD-C37582662085}"/>
          </ac:grpSpMkLst>
        </pc:grpChg>
        <pc:grpChg chg="add del">
          <ac:chgData name="Michael Lo" userId="caf5cbaf-57fd-4f2f-9ee2-68aa5f24d0c7" providerId="ADAL" clId="{F23D1A73-1204-45EF-8588-CF35E88FF446}" dt="2024-05-03T02:13:52.671" v="185" actId="26606"/>
          <ac:grpSpMkLst>
            <pc:docMk/>
            <pc:sldMk cId="2106124787" sldId="296"/>
            <ac:grpSpMk id="19" creationId="{12D8CD66-6E34-4232-868C-F61EC84AFC0B}"/>
          </ac:grpSpMkLst>
        </pc:grpChg>
        <pc:picChg chg="add mod">
          <ac:chgData name="Michael Lo" userId="caf5cbaf-57fd-4f2f-9ee2-68aa5f24d0c7" providerId="ADAL" clId="{F23D1A73-1204-45EF-8588-CF35E88FF446}" dt="2024-05-03T02:13:52.671" v="185" actId="26606"/>
          <ac:picMkLst>
            <pc:docMk/>
            <pc:sldMk cId="2106124787" sldId="296"/>
            <ac:picMk id="3" creationId="{ADA901C8-51A4-D35B-9175-B37703B6DB05}"/>
          </ac:picMkLst>
        </pc:picChg>
        <pc:picChg chg="del">
          <ac:chgData name="Michael Lo" userId="caf5cbaf-57fd-4f2f-9ee2-68aa5f24d0c7" providerId="ADAL" clId="{F23D1A73-1204-45EF-8588-CF35E88FF446}" dt="2024-05-03T01:55:32.404" v="176" actId="478"/>
          <ac:picMkLst>
            <pc:docMk/>
            <pc:sldMk cId="2106124787" sldId="296"/>
            <ac:picMk id="4" creationId="{494B8A32-F220-AEE9-BE0A-C128D19C1107}"/>
          </ac:picMkLst>
        </pc:picChg>
      </pc:sldChg>
      <pc:sldChg chg="mod modShow">
        <pc:chgData name="Michael Lo" userId="caf5cbaf-57fd-4f2f-9ee2-68aa5f24d0c7" providerId="ADAL" clId="{F23D1A73-1204-45EF-8588-CF35E88FF446}" dt="2024-05-03T02:02:33.822" v="177" actId="729"/>
        <pc:sldMkLst>
          <pc:docMk/>
          <pc:sldMk cId="3003840223" sldId="297"/>
        </pc:sldMkLst>
      </pc:sldChg>
      <pc:sldChg chg="modSp mod">
        <pc:chgData name="Michael Lo" userId="caf5cbaf-57fd-4f2f-9ee2-68aa5f24d0c7" providerId="ADAL" clId="{F23D1A73-1204-45EF-8588-CF35E88FF446}" dt="2024-05-03T05:17:55.092" v="1443" actId="1076"/>
        <pc:sldMkLst>
          <pc:docMk/>
          <pc:sldMk cId="2623339369" sldId="300"/>
        </pc:sldMkLst>
        <pc:spChg chg="mod">
          <ac:chgData name="Michael Lo" userId="caf5cbaf-57fd-4f2f-9ee2-68aa5f24d0c7" providerId="ADAL" clId="{F23D1A73-1204-45EF-8588-CF35E88FF446}" dt="2024-05-03T05:12:47.884" v="1418" actId="1076"/>
          <ac:spMkLst>
            <pc:docMk/>
            <pc:sldMk cId="2623339369" sldId="300"/>
            <ac:spMk id="2" creationId="{00000000-0000-0000-0000-000000000000}"/>
          </ac:spMkLst>
        </pc:spChg>
        <pc:graphicFrameChg chg="mod">
          <ac:chgData name="Michael Lo" userId="caf5cbaf-57fd-4f2f-9ee2-68aa5f24d0c7" providerId="ADAL" clId="{F23D1A73-1204-45EF-8588-CF35E88FF446}" dt="2024-05-03T05:17:55.092" v="1443" actId="1076"/>
          <ac:graphicFrameMkLst>
            <pc:docMk/>
            <pc:sldMk cId="2623339369" sldId="300"/>
            <ac:graphicFrameMk id="4" creationId="{265DE282-F90A-3A75-3DFF-285A57ABE5BF}"/>
          </ac:graphicFrameMkLst>
        </pc:graphicFrameChg>
      </pc:sldChg>
      <pc:sldChg chg="modSp mod">
        <pc:chgData name="Michael Lo" userId="caf5cbaf-57fd-4f2f-9ee2-68aa5f24d0c7" providerId="ADAL" clId="{F23D1A73-1204-45EF-8588-CF35E88FF446}" dt="2024-05-03T01:55:26.188" v="175" actId="6549"/>
        <pc:sldMkLst>
          <pc:docMk/>
          <pc:sldMk cId="3795445343" sldId="302"/>
        </pc:sldMkLst>
        <pc:spChg chg="mod">
          <ac:chgData name="Michael Lo" userId="caf5cbaf-57fd-4f2f-9ee2-68aa5f24d0c7" providerId="ADAL" clId="{F23D1A73-1204-45EF-8588-CF35E88FF446}" dt="2024-05-02T06:05:28.649" v="81" actId="20577"/>
          <ac:spMkLst>
            <pc:docMk/>
            <pc:sldMk cId="3795445343" sldId="302"/>
            <ac:spMk id="2" creationId="{00000000-0000-0000-0000-000000000000}"/>
          </ac:spMkLst>
        </pc:spChg>
        <pc:spChg chg="mod">
          <ac:chgData name="Michael Lo" userId="caf5cbaf-57fd-4f2f-9ee2-68aa5f24d0c7" providerId="ADAL" clId="{F23D1A73-1204-45EF-8588-CF35E88FF446}" dt="2024-05-03T01:55:26.188" v="175" actId="6549"/>
          <ac:spMkLst>
            <pc:docMk/>
            <pc:sldMk cId="3795445343" sldId="302"/>
            <ac:spMk id="3" creationId="{00000000-0000-0000-0000-000000000000}"/>
          </ac:spMkLst>
        </pc:spChg>
      </pc:sldChg>
      <pc:sldChg chg="addSp delSp modSp mod delAnim modAnim">
        <pc:chgData name="Michael Lo" userId="caf5cbaf-57fd-4f2f-9ee2-68aa5f24d0c7" providerId="ADAL" clId="{F23D1A73-1204-45EF-8588-CF35E88FF446}" dt="2024-05-03T05:14:11.769" v="1440"/>
        <pc:sldMkLst>
          <pc:docMk/>
          <pc:sldMk cId="2094144979" sldId="305"/>
        </pc:sldMkLst>
        <pc:spChg chg="mod">
          <ac:chgData name="Michael Lo" userId="caf5cbaf-57fd-4f2f-9ee2-68aa5f24d0c7" providerId="ADAL" clId="{F23D1A73-1204-45EF-8588-CF35E88FF446}" dt="2024-05-03T04:06:01.761" v="219" actId="20577"/>
          <ac:spMkLst>
            <pc:docMk/>
            <pc:sldMk cId="2094144979" sldId="305"/>
            <ac:spMk id="2" creationId="{00000000-0000-0000-0000-000000000000}"/>
          </ac:spMkLst>
        </pc:spChg>
        <pc:spChg chg="mod">
          <ac:chgData name="Michael Lo" userId="caf5cbaf-57fd-4f2f-9ee2-68aa5f24d0c7" providerId="ADAL" clId="{F23D1A73-1204-45EF-8588-CF35E88FF446}" dt="2024-05-03T04:26:56.737" v="1169" actId="207"/>
          <ac:spMkLst>
            <pc:docMk/>
            <pc:sldMk cId="2094144979" sldId="305"/>
            <ac:spMk id="3" creationId="{00000000-0000-0000-0000-000000000000}"/>
          </ac:spMkLst>
        </pc:spChg>
        <pc:graphicFrameChg chg="add mod modGraphic">
          <ac:chgData name="Michael Lo" userId="caf5cbaf-57fd-4f2f-9ee2-68aa5f24d0c7" providerId="ADAL" clId="{F23D1A73-1204-45EF-8588-CF35E88FF446}" dt="2024-05-03T04:27:05.705" v="1170" actId="1076"/>
          <ac:graphicFrameMkLst>
            <pc:docMk/>
            <pc:sldMk cId="2094144979" sldId="305"/>
            <ac:graphicFrameMk id="4" creationId="{B2BBCDF6-0207-F2B6-2FE8-86F09E6C3E20}"/>
          </ac:graphicFrameMkLst>
        </pc:graphicFrameChg>
        <pc:graphicFrameChg chg="del">
          <ac:chgData name="Michael Lo" userId="caf5cbaf-57fd-4f2f-9ee2-68aa5f24d0c7" providerId="ADAL" clId="{F23D1A73-1204-45EF-8588-CF35E88FF446}" dt="2024-05-03T04:06:07.120" v="220" actId="478"/>
          <ac:graphicFrameMkLst>
            <pc:docMk/>
            <pc:sldMk cId="2094144979" sldId="305"/>
            <ac:graphicFrameMk id="5" creationId="{0979B8B5-1022-1478-DC28-7B9BF3E5FA17}"/>
          </ac:graphicFrameMkLst>
        </pc:graphicFrameChg>
        <pc:graphicFrameChg chg="del">
          <ac:chgData name="Michael Lo" userId="caf5cbaf-57fd-4f2f-9ee2-68aa5f24d0c7" providerId="ADAL" clId="{F23D1A73-1204-45EF-8588-CF35E88FF446}" dt="2024-05-03T04:06:09.063" v="221" actId="478"/>
          <ac:graphicFrameMkLst>
            <pc:docMk/>
            <pc:sldMk cId="2094144979" sldId="305"/>
            <ac:graphicFrameMk id="7" creationId="{FDE0138E-391F-1E5C-72D7-FAC9F81636F2}"/>
          </ac:graphicFrameMkLst>
        </pc:graphicFrameChg>
      </pc:sldChg>
      <pc:sldChg chg="modSp mod">
        <pc:chgData name="Michael Lo" userId="caf5cbaf-57fd-4f2f-9ee2-68aa5f24d0c7" providerId="ADAL" clId="{F23D1A73-1204-45EF-8588-CF35E88FF446}" dt="2024-05-03T05:13:06.381" v="1424" actId="1076"/>
        <pc:sldMkLst>
          <pc:docMk/>
          <pc:sldMk cId="2862962862" sldId="307"/>
        </pc:sldMkLst>
        <pc:spChg chg="mod">
          <ac:chgData name="Michael Lo" userId="caf5cbaf-57fd-4f2f-9ee2-68aa5f24d0c7" providerId="ADAL" clId="{F23D1A73-1204-45EF-8588-CF35E88FF446}" dt="2024-05-03T05:13:06.381" v="1424" actId="1076"/>
          <ac:spMkLst>
            <pc:docMk/>
            <pc:sldMk cId="2862962862" sldId="307"/>
            <ac:spMk id="2" creationId="{00000000-0000-0000-0000-000000000000}"/>
          </ac:spMkLst>
        </pc:spChg>
      </pc:sldChg>
      <pc:sldChg chg="modSp mod">
        <pc:chgData name="Michael Lo" userId="caf5cbaf-57fd-4f2f-9ee2-68aa5f24d0c7" providerId="ADAL" clId="{F23D1A73-1204-45EF-8588-CF35E88FF446}" dt="2024-05-03T05:13:45.603" v="1439" actId="1076"/>
        <pc:sldMkLst>
          <pc:docMk/>
          <pc:sldMk cId="593152601" sldId="308"/>
        </pc:sldMkLst>
        <pc:spChg chg="mod">
          <ac:chgData name="Michael Lo" userId="caf5cbaf-57fd-4f2f-9ee2-68aa5f24d0c7" providerId="ADAL" clId="{F23D1A73-1204-45EF-8588-CF35E88FF446}" dt="2024-05-03T05:13:45.603" v="1439" actId="1076"/>
          <ac:spMkLst>
            <pc:docMk/>
            <pc:sldMk cId="593152601" sldId="308"/>
            <ac:spMk id="2" creationId="{00000000-0000-0000-0000-000000000000}"/>
          </ac:spMkLst>
        </pc:spChg>
      </pc:sldChg>
      <pc:sldChg chg="modSp mod">
        <pc:chgData name="Michael Lo" userId="caf5cbaf-57fd-4f2f-9ee2-68aa5f24d0c7" providerId="ADAL" clId="{F23D1A73-1204-45EF-8588-CF35E88FF446}" dt="2024-05-03T05:11:46.166" v="1398" actId="20577"/>
        <pc:sldMkLst>
          <pc:docMk/>
          <pc:sldMk cId="3270442787" sldId="309"/>
        </pc:sldMkLst>
        <pc:spChg chg="mod">
          <ac:chgData name="Michael Lo" userId="caf5cbaf-57fd-4f2f-9ee2-68aa5f24d0c7" providerId="ADAL" clId="{F23D1A73-1204-45EF-8588-CF35E88FF446}" dt="2024-05-03T05:11:46.166" v="1398" actId="20577"/>
          <ac:spMkLst>
            <pc:docMk/>
            <pc:sldMk cId="3270442787" sldId="309"/>
            <ac:spMk id="2" creationId="{00000000-0000-0000-0000-000000000000}"/>
          </ac:spMkLst>
        </pc:spChg>
      </pc:sldChg>
      <pc:sldChg chg="modSp mod">
        <pc:chgData name="Michael Lo" userId="caf5cbaf-57fd-4f2f-9ee2-68aa5f24d0c7" providerId="ADAL" clId="{F23D1A73-1204-45EF-8588-CF35E88FF446}" dt="2024-05-03T05:12:03.402" v="1402" actId="20577"/>
        <pc:sldMkLst>
          <pc:docMk/>
          <pc:sldMk cId="69431962" sldId="310"/>
        </pc:sldMkLst>
        <pc:spChg chg="mod">
          <ac:chgData name="Michael Lo" userId="caf5cbaf-57fd-4f2f-9ee2-68aa5f24d0c7" providerId="ADAL" clId="{F23D1A73-1204-45EF-8588-CF35E88FF446}" dt="2024-05-03T05:12:03.402" v="1402" actId="20577"/>
          <ac:spMkLst>
            <pc:docMk/>
            <pc:sldMk cId="69431962" sldId="310"/>
            <ac:spMk id="2" creationId="{00000000-0000-0000-0000-000000000000}"/>
          </ac:spMkLst>
        </pc:spChg>
      </pc:sldChg>
      <pc:sldChg chg="modSp mod modAnim">
        <pc:chgData name="Michael Lo" userId="caf5cbaf-57fd-4f2f-9ee2-68aa5f24d0c7" providerId="ADAL" clId="{F23D1A73-1204-45EF-8588-CF35E88FF446}" dt="2024-05-03T05:15:51.389" v="1441"/>
        <pc:sldMkLst>
          <pc:docMk/>
          <pc:sldMk cId="3308855741" sldId="311"/>
        </pc:sldMkLst>
        <pc:spChg chg="mod">
          <ac:chgData name="Michael Lo" userId="caf5cbaf-57fd-4f2f-9ee2-68aa5f24d0c7" providerId="ADAL" clId="{F23D1A73-1204-45EF-8588-CF35E88FF446}" dt="2024-05-03T05:12:12.334" v="1405" actId="6549"/>
          <ac:spMkLst>
            <pc:docMk/>
            <pc:sldMk cId="3308855741" sldId="311"/>
            <ac:spMk id="2" creationId="{00000000-0000-0000-0000-000000000000}"/>
          </ac:spMkLst>
        </pc:spChg>
      </pc:sldChg>
      <pc:sldChg chg="modSp mod modAnim">
        <pc:chgData name="Michael Lo" userId="caf5cbaf-57fd-4f2f-9ee2-68aa5f24d0c7" providerId="ADAL" clId="{F23D1A73-1204-45EF-8588-CF35E88FF446}" dt="2024-05-03T05:16:35.158" v="1442"/>
        <pc:sldMkLst>
          <pc:docMk/>
          <pc:sldMk cId="519127844" sldId="312"/>
        </pc:sldMkLst>
        <pc:spChg chg="mod">
          <ac:chgData name="Michael Lo" userId="caf5cbaf-57fd-4f2f-9ee2-68aa5f24d0c7" providerId="ADAL" clId="{F23D1A73-1204-45EF-8588-CF35E88FF446}" dt="2024-05-03T05:12:19.848" v="1408" actId="20577"/>
          <ac:spMkLst>
            <pc:docMk/>
            <pc:sldMk cId="519127844" sldId="312"/>
            <ac:spMk id="2" creationId="{00000000-0000-0000-0000-000000000000}"/>
          </ac:spMkLst>
        </pc:spChg>
      </pc:sldChg>
      <pc:sldChg chg="del">
        <pc:chgData name="Michael Lo" userId="caf5cbaf-57fd-4f2f-9ee2-68aa5f24d0c7" providerId="ADAL" clId="{F23D1A73-1204-45EF-8588-CF35E88FF446}" dt="2024-05-03T04:27:16.673" v="1171" actId="47"/>
        <pc:sldMkLst>
          <pc:docMk/>
          <pc:sldMk cId="2959206500" sldId="316"/>
        </pc:sldMkLst>
      </pc:sldChg>
      <pc:sldChg chg="del">
        <pc:chgData name="Michael Lo" userId="caf5cbaf-57fd-4f2f-9ee2-68aa5f24d0c7" providerId="ADAL" clId="{F23D1A73-1204-45EF-8588-CF35E88FF446}" dt="2024-05-03T04:27:16.673" v="1171" actId="47"/>
        <pc:sldMkLst>
          <pc:docMk/>
          <pc:sldMk cId="2789958000" sldId="317"/>
        </pc:sldMkLst>
      </pc:sldChg>
      <pc:sldChg chg="del">
        <pc:chgData name="Michael Lo" userId="caf5cbaf-57fd-4f2f-9ee2-68aa5f24d0c7" providerId="ADAL" clId="{F23D1A73-1204-45EF-8588-CF35E88FF446}" dt="2024-05-03T04:27:16.673" v="1171" actId="47"/>
        <pc:sldMkLst>
          <pc:docMk/>
          <pc:sldMk cId="1397793128" sldId="318"/>
        </pc:sldMkLst>
      </pc:sldChg>
      <pc:sldChg chg="del">
        <pc:chgData name="Michael Lo" userId="caf5cbaf-57fd-4f2f-9ee2-68aa5f24d0c7" providerId="ADAL" clId="{F23D1A73-1204-45EF-8588-CF35E88FF446}" dt="2024-05-03T04:27:19.600" v="1172" actId="47"/>
        <pc:sldMkLst>
          <pc:docMk/>
          <pc:sldMk cId="2242822797" sldId="319"/>
        </pc:sldMkLst>
      </pc:sldChg>
      <pc:sldChg chg="del">
        <pc:chgData name="Michael Lo" userId="caf5cbaf-57fd-4f2f-9ee2-68aa5f24d0c7" providerId="ADAL" clId="{F23D1A73-1204-45EF-8588-CF35E88FF446}" dt="2024-05-03T04:27:19.600" v="1172" actId="47"/>
        <pc:sldMkLst>
          <pc:docMk/>
          <pc:sldMk cId="2244080160" sldId="320"/>
        </pc:sldMkLst>
      </pc:sldChg>
      <pc:sldChg chg="del">
        <pc:chgData name="Michael Lo" userId="caf5cbaf-57fd-4f2f-9ee2-68aa5f24d0c7" providerId="ADAL" clId="{F23D1A73-1204-45EF-8588-CF35E88FF446}" dt="2024-05-03T02:02:35.698" v="178" actId="47"/>
        <pc:sldMkLst>
          <pc:docMk/>
          <pc:sldMk cId="4092534082" sldId="321"/>
        </pc:sldMkLst>
      </pc:sldChg>
    </pc:docChg>
  </pc:docChgLst>
  <pc:docChgLst>
    <pc:chgData name="Michael Lo" userId="caf5cbaf-57fd-4f2f-9ee2-68aa5f24d0c7" providerId="ADAL" clId="{078914EB-800C-4376-BD27-F272C00CD477}"/>
    <pc:docChg chg="undo custSel addSld delSld modSld modMainMaster">
      <pc:chgData name="Michael Lo" userId="caf5cbaf-57fd-4f2f-9ee2-68aa5f24d0c7" providerId="ADAL" clId="{078914EB-800C-4376-BD27-F272C00CD477}" dt="2024-04-29T19:32:53.529" v="2235"/>
      <pc:docMkLst>
        <pc:docMk/>
      </pc:docMkLst>
      <pc:sldChg chg="add">
        <pc:chgData name="Michael Lo" userId="caf5cbaf-57fd-4f2f-9ee2-68aa5f24d0c7" providerId="ADAL" clId="{078914EB-800C-4376-BD27-F272C00CD477}" dt="2024-04-29T18:33:46.038" v="1264"/>
        <pc:sldMkLst>
          <pc:docMk/>
          <pc:sldMk cId="312178443" sldId="264"/>
        </pc:sldMkLst>
      </pc:sldChg>
      <pc:sldChg chg="del">
        <pc:chgData name="Michael Lo" userId="caf5cbaf-57fd-4f2f-9ee2-68aa5f24d0c7" providerId="ADAL" clId="{078914EB-800C-4376-BD27-F272C00CD477}" dt="2024-04-29T04:05:11.959" v="91" actId="47"/>
        <pc:sldMkLst>
          <pc:docMk/>
          <pc:sldMk cId="610572553" sldId="269"/>
        </pc:sldMkLst>
      </pc:sldChg>
      <pc:sldChg chg="del">
        <pc:chgData name="Michael Lo" userId="caf5cbaf-57fd-4f2f-9ee2-68aa5f24d0c7" providerId="ADAL" clId="{078914EB-800C-4376-BD27-F272C00CD477}" dt="2024-04-29T18:33:48.301" v="1265" actId="47"/>
        <pc:sldMkLst>
          <pc:docMk/>
          <pc:sldMk cId="3549170801" sldId="270"/>
        </pc:sldMkLst>
      </pc:sldChg>
      <pc:sldChg chg="delSp del mod delAnim">
        <pc:chgData name="Michael Lo" userId="caf5cbaf-57fd-4f2f-9ee2-68aa5f24d0c7" providerId="ADAL" clId="{078914EB-800C-4376-BD27-F272C00CD477}" dt="2024-04-29T18:41:15.745" v="1745" actId="47"/>
        <pc:sldMkLst>
          <pc:docMk/>
          <pc:sldMk cId="2246163622" sldId="271"/>
        </pc:sldMkLst>
        <pc:graphicFrameChg chg="del">
          <ac:chgData name="Michael Lo" userId="caf5cbaf-57fd-4f2f-9ee2-68aa5f24d0c7" providerId="ADAL" clId="{078914EB-800C-4376-BD27-F272C00CD477}" dt="2024-04-29T16:56:29.585" v="720" actId="21"/>
          <ac:graphicFrameMkLst>
            <pc:docMk/>
            <pc:sldMk cId="2246163622" sldId="271"/>
            <ac:graphicFrameMk id="4" creationId="{9B8C666B-5C82-3B87-E7C8-714FF2F5E494}"/>
          </ac:graphicFrameMkLst>
        </pc:graphicFrameChg>
        <pc:graphicFrameChg chg="del">
          <ac:chgData name="Michael Lo" userId="caf5cbaf-57fd-4f2f-9ee2-68aa5f24d0c7" providerId="ADAL" clId="{078914EB-800C-4376-BD27-F272C00CD477}" dt="2024-04-29T16:56:29.585" v="720" actId="21"/>
          <ac:graphicFrameMkLst>
            <pc:docMk/>
            <pc:sldMk cId="2246163622" sldId="271"/>
            <ac:graphicFrameMk id="6" creationId="{C6ED4475-83DD-1399-93D8-D1C7042DB47B}"/>
          </ac:graphicFrameMkLst>
        </pc:graphicFrameChg>
        <pc:picChg chg="del">
          <ac:chgData name="Michael Lo" userId="caf5cbaf-57fd-4f2f-9ee2-68aa5f24d0c7" providerId="ADAL" clId="{078914EB-800C-4376-BD27-F272C00CD477}" dt="2024-04-29T18:40:49.691" v="1741" actId="21"/>
          <ac:picMkLst>
            <pc:docMk/>
            <pc:sldMk cId="2246163622" sldId="271"/>
            <ac:picMk id="4" creationId="{84EBF76D-CF6E-8603-5A8B-4FAF7BA41A2F}"/>
          </ac:picMkLst>
        </pc:picChg>
        <pc:picChg chg="del">
          <ac:chgData name="Michael Lo" userId="caf5cbaf-57fd-4f2f-9ee2-68aa5f24d0c7" providerId="ADAL" clId="{078914EB-800C-4376-BD27-F272C00CD477}" dt="2024-04-29T18:40:49.691" v="1741" actId="21"/>
          <ac:picMkLst>
            <pc:docMk/>
            <pc:sldMk cId="2246163622" sldId="271"/>
            <ac:picMk id="5" creationId="{A5D0112B-9BAE-E15B-B67F-122C980EF5C5}"/>
          </ac:picMkLst>
        </pc:picChg>
      </pc:sldChg>
      <pc:sldChg chg="del">
        <pc:chgData name="Michael Lo" userId="caf5cbaf-57fd-4f2f-9ee2-68aa5f24d0c7" providerId="ADAL" clId="{078914EB-800C-4376-BD27-F272C00CD477}" dt="2024-04-29T18:36:18.294" v="1577" actId="47"/>
        <pc:sldMkLst>
          <pc:docMk/>
          <pc:sldMk cId="2602660414" sldId="272"/>
        </pc:sldMkLst>
      </pc:sldChg>
      <pc:sldChg chg="delSp del mod">
        <pc:chgData name="Michael Lo" userId="caf5cbaf-57fd-4f2f-9ee2-68aa5f24d0c7" providerId="ADAL" clId="{078914EB-800C-4376-BD27-F272C00CD477}" dt="2024-04-29T17:58:25.134" v="1028" actId="47"/>
        <pc:sldMkLst>
          <pc:docMk/>
          <pc:sldMk cId="1360180537" sldId="275"/>
        </pc:sldMkLst>
        <pc:graphicFrameChg chg="del">
          <ac:chgData name="Michael Lo" userId="caf5cbaf-57fd-4f2f-9ee2-68aa5f24d0c7" providerId="ADAL" clId="{078914EB-800C-4376-BD27-F272C00CD477}" dt="2024-04-29T17:57:22.228" v="958" actId="21"/>
          <ac:graphicFrameMkLst>
            <pc:docMk/>
            <pc:sldMk cId="1360180537" sldId="275"/>
            <ac:graphicFrameMk id="4" creationId="{CE4BD600-7891-4B81-7F3E-5622F2391C77}"/>
          </ac:graphicFrameMkLst>
        </pc:graphicFrameChg>
      </pc:sldChg>
      <pc:sldChg chg="del">
        <pc:chgData name="Michael Lo" userId="caf5cbaf-57fd-4f2f-9ee2-68aa5f24d0c7" providerId="ADAL" clId="{078914EB-800C-4376-BD27-F272C00CD477}" dt="2024-04-29T18:33:20.778" v="1263" actId="47"/>
        <pc:sldMkLst>
          <pc:docMk/>
          <pc:sldMk cId="426445222" sldId="282"/>
        </pc:sldMkLst>
      </pc:sldChg>
      <pc:sldChg chg="addSp delSp modSp mod setBg delDesignElem">
        <pc:chgData name="Michael Lo" userId="caf5cbaf-57fd-4f2f-9ee2-68aa5f24d0c7" providerId="ADAL" clId="{078914EB-800C-4376-BD27-F272C00CD477}" dt="2024-04-29T16:47:36.674" v="366" actId="962"/>
        <pc:sldMkLst>
          <pc:docMk/>
          <pc:sldMk cId="622519162" sldId="285"/>
        </pc:sldMkLst>
        <pc:spChg chg="del">
          <ac:chgData name="Michael Lo" userId="caf5cbaf-57fd-4f2f-9ee2-68aa5f24d0c7" providerId="ADAL" clId="{078914EB-800C-4376-BD27-F272C00CD477}" dt="2024-04-29T03:45:31.922" v="1"/>
          <ac:spMkLst>
            <pc:docMk/>
            <pc:sldMk cId="622519162" sldId="285"/>
            <ac:spMk id="9" creationId="{21FFDA05-9640-4040-B33E-D46FD04434DB}"/>
          </ac:spMkLst>
        </pc:spChg>
        <pc:spChg chg="add">
          <ac:chgData name="Michael Lo" userId="caf5cbaf-57fd-4f2f-9ee2-68aa5f24d0c7" providerId="ADAL" clId="{078914EB-800C-4376-BD27-F272C00CD477}" dt="2024-04-29T16:46:59.467" v="142" actId="26606"/>
          <ac:spMkLst>
            <pc:docMk/>
            <pc:sldMk cId="622519162" sldId="285"/>
            <ac:spMk id="15" creationId="{5C6ACA56-9AD4-4EE6-8F38-8C18968ACE5C}"/>
          </ac:spMkLst>
        </pc:spChg>
        <pc:spChg chg="add">
          <ac:chgData name="Michael Lo" userId="caf5cbaf-57fd-4f2f-9ee2-68aa5f24d0c7" providerId="ADAL" clId="{078914EB-800C-4376-BD27-F272C00CD477}" dt="2024-04-29T16:46:59.467" v="142" actId="26606"/>
          <ac:spMkLst>
            <pc:docMk/>
            <pc:sldMk cId="622519162" sldId="285"/>
            <ac:spMk id="17" creationId="{BE655210-4EEB-44D9-B394-6FB4139BFC1E}"/>
          </ac:spMkLst>
        </pc:spChg>
        <pc:grpChg chg="add">
          <ac:chgData name="Michael Lo" userId="caf5cbaf-57fd-4f2f-9ee2-68aa5f24d0c7" providerId="ADAL" clId="{078914EB-800C-4376-BD27-F272C00CD477}" dt="2024-04-29T16:46:59.467" v="142" actId="26606"/>
          <ac:grpSpMkLst>
            <pc:docMk/>
            <pc:sldMk cId="622519162" sldId="285"/>
            <ac:grpSpMk id="8" creationId="{2103B461-323C-4912-BFFD-C37582662085}"/>
          </ac:grpSpMkLst>
        </pc:grpChg>
        <pc:picChg chg="add del mod">
          <ac:chgData name="Michael Lo" userId="caf5cbaf-57fd-4f2f-9ee2-68aa5f24d0c7" providerId="ADAL" clId="{078914EB-800C-4376-BD27-F272C00CD477}" dt="2024-04-29T04:10:38.304" v="138" actId="478"/>
          <ac:picMkLst>
            <pc:docMk/>
            <pc:sldMk cId="622519162" sldId="285"/>
            <ac:picMk id="3" creationId="{1A709DA8-E722-D0CC-AC23-1DD91EC9009D}"/>
          </ac:picMkLst>
        </pc:picChg>
        <pc:picChg chg="add mod">
          <ac:chgData name="Michael Lo" userId="caf5cbaf-57fd-4f2f-9ee2-68aa5f24d0c7" providerId="ADAL" clId="{078914EB-800C-4376-BD27-F272C00CD477}" dt="2024-04-29T16:47:36.674" v="366" actId="962"/>
          <ac:picMkLst>
            <pc:docMk/>
            <pc:sldMk cId="622519162" sldId="285"/>
            <ac:picMk id="3" creationId="{A35D404B-FA4A-F520-2C30-2EAC3ACB0712}"/>
          </ac:picMkLst>
        </pc:picChg>
        <pc:picChg chg="del">
          <ac:chgData name="Michael Lo" userId="caf5cbaf-57fd-4f2f-9ee2-68aa5f24d0c7" providerId="ADAL" clId="{078914EB-800C-4376-BD27-F272C00CD477}" dt="2024-04-29T04:06:02.556" v="134" actId="478"/>
          <ac:picMkLst>
            <pc:docMk/>
            <pc:sldMk cId="622519162" sldId="285"/>
            <ac:picMk id="4" creationId="{3EA2A6C9-BCB8-94C4-E611-63CBD14BDF30}"/>
          </ac:picMkLst>
        </pc:picChg>
      </pc:sldChg>
      <pc:sldChg chg="delSp del mod delAnim">
        <pc:chgData name="Michael Lo" userId="caf5cbaf-57fd-4f2f-9ee2-68aa5f24d0c7" providerId="ADAL" clId="{078914EB-800C-4376-BD27-F272C00CD477}" dt="2024-04-29T18:39:53.685" v="1691" actId="47"/>
        <pc:sldMkLst>
          <pc:docMk/>
          <pc:sldMk cId="2738309786" sldId="291"/>
        </pc:sldMkLst>
        <pc:graphicFrameChg chg="del">
          <ac:chgData name="Michael Lo" userId="caf5cbaf-57fd-4f2f-9ee2-68aa5f24d0c7" providerId="ADAL" clId="{078914EB-800C-4376-BD27-F272C00CD477}" dt="2024-04-29T16:52:20.203" v="437" actId="21"/>
          <ac:graphicFrameMkLst>
            <pc:docMk/>
            <pc:sldMk cId="2738309786" sldId="291"/>
            <ac:graphicFrameMk id="4" creationId="{EFC2EC08-87D4-E381-E6A0-7D4B2000BDE3}"/>
          </ac:graphicFrameMkLst>
        </pc:graphicFrameChg>
      </pc:sldChg>
      <pc:sldChg chg="del">
        <pc:chgData name="Michael Lo" userId="caf5cbaf-57fd-4f2f-9ee2-68aa5f24d0c7" providerId="ADAL" clId="{078914EB-800C-4376-BD27-F272C00CD477}" dt="2024-04-29T18:33:20.778" v="1263" actId="47"/>
        <pc:sldMkLst>
          <pc:docMk/>
          <pc:sldMk cId="4189008318" sldId="292"/>
        </pc:sldMkLst>
      </pc:sldChg>
      <pc:sldChg chg="del">
        <pc:chgData name="Michael Lo" userId="caf5cbaf-57fd-4f2f-9ee2-68aa5f24d0c7" providerId="ADAL" clId="{078914EB-800C-4376-BD27-F272C00CD477}" dt="2024-04-29T18:04:47.444" v="1169" actId="47"/>
        <pc:sldMkLst>
          <pc:docMk/>
          <pc:sldMk cId="3261011923" sldId="293"/>
        </pc:sldMkLst>
      </pc:sldChg>
      <pc:sldChg chg="delSp modSp del mod delAnim">
        <pc:chgData name="Michael Lo" userId="caf5cbaf-57fd-4f2f-9ee2-68aa5f24d0c7" providerId="ADAL" clId="{078914EB-800C-4376-BD27-F272C00CD477}" dt="2024-04-29T18:01:16.669" v="1152" actId="47"/>
        <pc:sldMkLst>
          <pc:docMk/>
          <pc:sldMk cId="2459784502" sldId="294"/>
        </pc:sldMkLst>
        <pc:spChg chg="mod">
          <ac:chgData name="Michael Lo" userId="caf5cbaf-57fd-4f2f-9ee2-68aa5f24d0c7" providerId="ADAL" clId="{078914EB-800C-4376-BD27-F272C00CD477}" dt="2024-04-29T17:58:37.660" v="1029" actId="242"/>
          <ac:spMkLst>
            <pc:docMk/>
            <pc:sldMk cId="2459784502" sldId="294"/>
            <ac:spMk id="3" creationId="{00000000-0000-0000-0000-000000000000}"/>
          </ac:spMkLst>
        </pc:spChg>
        <pc:spChg chg="del">
          <ac:chgData name="Michael Lo" userId="caf5cbaf-57fd-4f2f-9ee2-68aa5f24d0c7" providerId="ADAL" clId="{078914EB-800C-4376-BD27-F272C00CD477}" dt="2024-04-29T18:00:12.663" v="1083" actId="21"/>
          <ac:spMkLst>
            <pc:docMk/>
            <pc:sldMk cId="2459784502" sldId="294"/>
            <ac:spMk id="9" creationId="{2532D0C5-BBE4-EB64-9F11-169D88DFD56D}"/>
          </ac:spMkLst>
        </pc:spChg>
        <pc:spChg chg="del">
          <ac:chgData name="Michael Lo" userId="caf5cbaf-57fd-4f2f-9ee2-68aa5f24d0c7" providerId="ADAL" clId="{078914EB-800C-4376-BD27-F272C00CD477}" dt="2024-04-29T18:00:12.663" v="1083" actId="21"/>
          <ac:spMkLst>
            <pc:docMk/>
            <pc:sldMk cId="2459784502" sldId="294"/>
            <ac:spMk id="10" creationId="{A5E0043A-7F9D-A82E-D12E-6E98796DE7DC}"/>
          </ac:spMkLst>
        </pc:spChg>
        <pc:spChg chg="del">
          <ac:chgData name="Michael Lo" userId="caf5cbaf-57fd-4f2f-9ee2-68aa5f24d0c7" providerId="ADAL" clId="{078914EB-800C-4376-BD27-F272C00CD477}" dt="2024-04-29T18:00:12.663" v="1083" actId="21"/>
          <ac:spMkLst>
            <pc:docMk/>
            <pc:sldMk cId="2459784502" sldId="294"/>
            <ac:spMk id="11" creationId="{4759E19C-4753-0725-DE2F-D0902DC12C57}"/>
          </ac:spMkLst>
        </pc:spChg>
        <pc:spChg chg="del">
          <ac:chgData name="Michael Lo" userId="caf5cbaf-57fd-4f2f-9ee2-68aa5f24d0c7" providerId="ADAL" clId="{078914EB-800C-4376-BD27-F272C00CD477}" dt="2024-04-29T18:00:12.663" v="1083" actId="21"/>
          <ac:spMkLst>
            <pc:docMk/>
            <pc:sldMk cId="2459784502" sldId="294"/>
            <ac:spMk id="12" creationId="{E43BAED4-D5F2-9AED-29E7-053BB14A64A3}"/>
          </ac:spMkLst>
        </pc:spChg>
        <pc:spChg chg="del">
          <ac:chgData name="Michael Lo" userId="caf5cbaf-57fd-4f2f-9ee2-68aa5f24d0c7" providerId="ADAL" clId="{078914EB-800C-4376-BD27-F272C00CD477}" dt="2024-04-29T18:00:12.663" v="1083" actId="21"/>
          <ac:spMkLst>
            <pc:docMk/>
            <pc:sldMk cId="2459784502" sldId="294"/>
            <ac:spMk id="13" creationId="{2C861C02-814E-0895-CD11-A01B5A55252E}"/>
          </ac:spMkLst>
        </pc:spChg>
        <pc:spChg chg="del">
          <ac:chgData name="Michael Lo" userId="caf5cbaf-57fd-4f2f-9ee2-68aa5f24d0c7" providerId="ADAL" clId="{078914EB-800C-4376-BD27-F272C00CD477}" dt="2024-04-29T18:00:12.663" v="1083" actId="21"/>
          <ac:spMkLst>
            <pc:docMk/>
            <pc:sldMk cId="2459784502" sldId="294"/>
            <ac:spMk id="14" creationId="{3A88B04D-1D4B-9214-8481-DADA51196C53}"/>
          </ac:spMkLst>
        </pc:spChg>
        <pc:spChg chg="del">
          <ac:chgData name="Michael Lo" userId="caf5cbaf-57fd-4f2f-9ee2-68aa5f24d0c7" providerId="ADAL" clId="{078914EB-800C-4376-BD27-F272C00CD477}" dt="2024-04-29T18:00:12.663" v="1083" actId="21"/>
          <ac:spMkLst>
            <pc:docMk/>
            <pc:sldMk cId="2459784502" sldId="294"/>
            <ac:spMk id="15" creationId="{95299250-20BB-4BF1-9DED-C214AF9B38F2}"/>
          </ac:spMkLst>
        </pc:spChg>
        <pc:spChg chg="del">
          <ac:chgData name="Michael Lo" userId="caf5cbaf-57fd-4f2f-9ee2-68aa5f24d0c7" providerId="ADAL" clId="{078914EB-800C-4376-BD27-F272C00CD477}" dt="2024-04-29T18:00:12.663" v="1083" actId="21"/>
          <ac:spMkLst>
            <pc:docMk/>
            <pc:sldMk cId="2459784502" sldId="294"/>
            <ac:spMk id="16" creationId="{CC52639A-350E-C4EA-3088-16D046CA5678}"/>
          </ac:spMkLst>
        </pc:spChg>
        <pc:spChg chg="del">
          <ac:chgData name="Michael Lo" userId="caf5cbaf-57fd-4f2f-9ee2-68aa5f24d0c7" providerId="ADAL" clId="{078914EB-800C-4376-BD27-F272C00CD477}" dt="2024-04-29T18:00:12.663" v="1083" actId="21"/>
          <ac:spMkLst>
            <pc:docMk/>
            <pc:sldMk cId="2459784502" sldId="294"/>
            <ac:spMk id="17" creationId="{6FB09FB6-FE03-E98F-59A2-4A0BC6668E6C}"/>
          </ac:spMkLst>
        </pc:spChg>
        <pc:spChg chg="del">
          <ac:chgData name="Michael Lo" userId="caf5cbaf-57fd-4f2f-9ee2-68aa5f24d0c7" providerId="ADAL" clId="{078914EB-800C-4376-BD27-F272C00CD477}" dt="2024-04-29T18:00:12.663" v="1083" actId="21"/>
          <ac:spMkLst>
            <pc:docMk/>
            <pc:sldMk cId="2459784502" sldId="294"/>
            <ac:spMk id="18" creationId="{D3E33DAD-B8D4-93D1-03C7-9CD2C33737B6}"/>
          </ac:spMkLst>
        </pc:spChg>
        <pc:spChg chg="del">
          <ac:chgData name="Michael Lo" userId="caf5cbaf-57fd-4f2f-9ee2-68aa5f24d0c7" providerId="ADAL" clId="{078914EB-800C-4376-BD27-F272C00CD477}" dt="2024-04-29T18:00:12.663" v="1083" actId="21"/>
          <ac:spMkLst>
            <pc:docMk/>
            <pc:sldMk cId="2459784502" sldId="294"/>
            <ac:spMk id="19" creationId="{7F4E9020-0EFB-F8A9-02C5-E77846D2EA7F}"/>
          </ac:spMkLst>
        </pc:spChg>
        <pc:spChg chg="del">
          <ac:chgData name="Michael Lo" userId="caf5cbaf-57fd-4f2f-9ee2-68aa5f24d0c7" providerId="ADAL" clId="{078914EB-800C-4376-BD27-F272C00CD477}" dt="2024-04-29T18:00:12.663" v="1083" actId="21"/>
          <ac:spMkLst>
            <pc:docMk/>
            <pc:sldMk cId="2459784502" sldId="294"/>
            <ac:spMk id="20" creationId="{7E4B9CE0-3C3D-D511-B280-B054BF2EB420}"/>
          </ac:spMkLst>
        </pc:spChg>
        <pc:graphicFrameChg chg="del">
          <ac:chgData name="Michael Lo" userId="caf5cbaf-57fd-4f2f-9ee2-68aa5f24d0c7" providerId="ADAL" clId="{078914EB-800C-4376-BD27-F272C00CD477}" dt="2024-04-29T18:00:12.663" v="1083" actId="21"/>
          <ac:graphicFrameMkLst>
            <pc:docMk/>
            <pc:sldMk cId="2459784502" sldId="294"/>
            <ac:graphicFrameMk id="5" creationId="{55679506-584A-4C04-7DC0-067A317C122C}"/>
          </ac:graphicFrameMkLst>
        </pc:graphicFrameChg>
        <pc:graphicFrameChg chg="del">
          <ac:chgData name="Michael Lo" userId="caf5cbaf-57fd-4f2f-9ee2-68aa5f24d0c7" providerId="ADAL" clId="{078914EB-800C-4376-BD27-F272C00CD477}" dt="2024-04-29T18:00:12.663" v="1083" actId="21"/>
          <ac:graphicFrameMkLst>
            <pc:docMk/>
            <pc:sldMk cId="2459784502" sldId="294"/>
            <ac:graphicFrameMk id="6" creationId="{F8E23D89-2345-E771-F4C5-FF5798B9DBD0}"/>
          </ac:graphicFrameMkLst>
        </pc:graphicFrameChg>
        <pc:graphicFrameChg chg="del">
          <ac:chgData name="Michael Lo" userId="caf5cbaf-57fd-4f2f-9ee2-68aa5f24d0c7" providerId="ADAL" clId="{078914EB-800C-4376-BD27-F272C00CD477}" dt="2024-04-29T18:00:12.663" v="1083" actId="21"/>
          <ac:graphicFrameMkLst>
            <pc:docMk/>
            <pc:sldMk cId="2459784502" sldId="294"/>
            <ac:graphicFrameMk id="7" creationId="{AB4830B1-CE8A-2535-3777-48805F799B5A}"/>
          </ac:graphicFrameMkLst>
        </pc:graphicFrameChg>
        <pc:graphicFrameChg chg="del">
          <ac:chgData name="Michael Lo" userId="caf5cbaf-57fd-4f2f-9ee2-68aa5f24d0c7" providerId="ADAL" clId="{078914EB-800C-4376-BD27-F272C00CD477}" dt="2024-04-29T18:00:12.663" v="1083" actId="21"/>
          <ac:graphicFrameMkLst>
            <pc:docMk/>
            <pc:sldMk cId="2459784502" sldId="294"/>
            <ac:graphicFrameMk id="8" creationId="{4C58C006-5128-A536-68CF-6A609E88CF63}"/>
          </ac:graphicFrameMkLst>
        </pc:graphicFrameChg>
      </pc:sldChg>
      <pc:sldChg chg="del">
        <pc:chgData name="Michael Lo" userId="caf5cbaf-57fd-4f2f-9ee2-68aa5f24d0c7" providerId="ADAL" clId="{078914EB-800C-4376-BD27-F272C00CD477}" dt="2024-04-29T18:33:20.778" v="1263" actId="47"/>
        <pc:sldMkLst>
          <pc:docMk/>
          <pc:sldMk cId="3778474144" sldId="295"/>
        </pc:sldMkLst>
      </pc:sldChg>
      <pc:sldChg chg="modSp add del mod">
        <pc:chgData name="Michael Lo" userId="caf5cbaf-57fd-4f2f-9ee2-68aa5f24d0c7" providerId="ADAL" clId="{078914EB-800C-4376-BD27-F272C00CD477}" dt="2024-04-29T19:27:51.507" v="2122" actId="20577"/>
        <pc:sldMkLst>
          <pc:docMk/>
          <pc:sldMk cId="3003840223" sldId="297"/>
        </pc:sldMkLst>
        <pc:spChg chg="mod">
          <ac:chgData name="Michael Lo" userId="caf5cbaf-57fd-4f2f-9ee2-68aa5f24d0c7" providerId="ADAL" clId="{078914EB-800C-4376-BD27-F272C00CD477}" dt="2024-04-29T19:27:51.507" v="2122" actId="20577"/>
          <ac:spMkLst>
            <pc:docMk/>
            <pc:sldMk cId="3003840223" sldId="297"/>
            <ac:spMk id="3" creationId="{00000000-0000-0000-0000-000000000000}"/>
          </ac:spMkLst>
        </pc:spChg>
      </pc:sldChg>
      <pc:sldChg chg="modSp add mod">
        <pc:chgData name="Michael Lo" userId="caf5cbaf-57fd-4f2f-9ee2-68aa5f24d0c7" providerId="ADAL" clId="{078914EB-800C-4376-BD27-F272C00CD477}" dt="2024-04-29T17:15:50.744" v="824" actId="6549"/>
        <pc:sldMkLst>
          <pc:docMk/>
          <pc:sldMk cId="3795445343" sldId="302"/>
        </pc:sldMkLst>
        <pc:spChg chg="mod">
          <ac:chgData name="Michael Lo" userId="caf5cbaf-57fd-4f2f-9ee2-68aa5f24d0c7" providerId="ADAL" clId="{078914EB-800C-4376-BD27-F272C00CD477}" dt="2024-04-29T03:46:34.736" v="14" actId="20577"/>
          <ac:spMkLst>
            <pc:docMk/>
            <pc:sldMk cId="3795445343" sldId="302"/>
            <ac:spMk id="2" creationId="{00000000-0000-0000-0000-000000000000}"/>
          </ac:spMkLst>
        </pc:spChg>
        <pc:spChg chg="mod">
          <ac:chgData name="Michael Lo" userId="caf5cbaf-57fd-4f2f-9ee2-68aa5f24d0c7" providerId="ADAL" clId="{078914EB-800C-4376-BD27-F272C00CD477}" dt="2024-04-29T17:15:50.744" v="824" actId="6549"/>
          <ac:spMkLst>
            <pc:docMk/>
            <pc:sldMk cId="3795445343" sldId="302"/>
            <ac:spMk id="3" creationId="{00000000-0000-0000-0000-000000000000}"/>
          </ac:spMkLst>
        </pc:spChg>
      </pc:sldChg>
      <pc:sldChg chg="addSp modSp add mod modAnim">
        <pc:chgData name="Michael Lo" userId="caf5cbaf-57fd-4f2f-9ee2-68aa5f24d0c7" providerId="ADAL" clId="{078914EB-800C-4376-BD27-F272C00CD477}" dt="2024-04-29T18:30:18.542" v="1239"/>
        <pc:sldMkLst>
          <pc:docMk/>
          <pc:sldMk cId="2094144979" sldId="305"/>
        </pc:sldMkLst>
        <pc:spChg chg="mod">
          <ac:chgData name="Michael Lo" userId="caf5cbaf-57fd-4f2f-9ee2-68aa5f24d0c7" providerId="ADAL" clId="{078914EB-800C-4376-BD27-F272C00CD477}" dt="2024-04-29T17:16:07.666" v="867" actId="6549"/>
          <ac:spMkLst>
            <pc:docMk/>
            <pc:sldMk cId="2094144979" sldId="305"/>
            <ac:spMk id="2" creationId="{00000000-0000-0000-0000-000000000000}"/>
          </ac:spMkLst>
        </pc:spChg>
        <pc:spChg chg="mod">
          <ac:chgData name="Michael Lo" userId="caf5cbaf-57fd-4f2f-9ee2-68aa5f24d0c7" providerId="ADAL" clId="{078914EB-800C-4376-BD27-F272C00CD477}" dt="2024-04-29T16:54:56.516" v="674" actId="6549"/>
          <ac:spMkLst>
            <pc:docMk/>
            <pc:sldMk cId="2094144979" sldId="305"/>
            <ac:spMk id="3" creationId="{00000000-0000-0000-0000-000000000000}"/>
          </ac:spMkLst>
        </pc:spChg>
        <pc:graphicFrameChg chg="add mod">
          <ac:chgData name="Michael Lo" userId="caf5cbaf-57fd-4f2f-9ee2-68aa5f24d0c7" providerId="ADAL" clId="{078914EB-800C-4376-BD27-F272C00CD477}" dt="2024-04-29T16:55:08.481" v="675" actId="1076"/>
          <ac:graphicFrameMkLst>
            <pc:docMk/>
            <pc:sldMk cId="2094144979" sldId="305"/>
            <ac:graphicFrameMk id="4" creationId="{EFC2EC08-87D4-E381-E6A0-7D4B2000BDE3}"/>
          </ac:graphicFrameMkLst>
        </pc:graphicFrameChg>
      </pc:sldChg>
      <pc:sldChg chg="addSp delSp modSp add mod delAnim modAnim">
        <pc:chgData name="Michael Lo" userId="caf5cbaf-57fd-4f2f-9ee2-68aa5f24d0c7" providerId="ADAL" clId="{078914EB-800C-4376-BD27-F272C00CD477}" dt="2024-04-29T18:30:52.729" v="1247"/>
        <pc:sldMkLst>
          <pc:docMk/>
          <pc:sldMk cId="3776013304" sldId="306"/>
        </pc:sldMkLst>
        <pc:spChg chg="mod">
          <ac:chgData name="Michael Lo" userId="caf5cbaf-57fd-4f2f-9ee2-68aa5f24d0c7" providerId="ADAL" clId="{078914EB-800C-4376-BD27-F272C00CD477}" dt="2024-04-29T16:55:40.228" v="704" actId="20577"/>
          <ac:spMkLst>
            <pc:docMk/>
            <pc:sldMk cId="3776013304" sldId="306"/>
            <ac:spMk id="2" creationId="{00000000-0000-0000-0000-000000000000}"/>
          </ac:spMkLst>
        </pc:spChg>
        <pc:spChg chg="mod">
          <ac:chgData name="Michael Lo" userId="caf5cbaf-57fd-4f2f-9ee2-68aa5f24d0c7" providerId="ADAL" clId="{078914EB-800C-4376-BD27-F272C00CD477}" dt="2024-04-29T16:56:22.291" v="719" actId="5793"/>
          <ac:spMkLst>
            <pc:docMk/>
            <pc:sldMk cId="3776013304" sldId="306"/>
            <ac:spMk id="3" creationId="{00000000-0000-0000-0000-000000000000}"/>
          </ac:spMkLst>
        </pc:spChg>
        <pc:graphicFrameChg chg="del">
          <ac:chgData name="Michael Lo" userId="caf5cbaf-57fd-4f2f-9ee2-68aa5f24d0c7" providerId="ADAL" clId="{078914EB-800C-4376-BD27-F272C00CD477}" dt="2024-04-29T16:55:48.630" v="706" actId="478"/>
          <ac:graphicFrameMkLst>
            <pc:docMk/>
            <pc:sldMk cId="3776013304" sldId="306"/>
            <ac:graphicFrameMk id="4" creationId="{EFC2EC08-87D4-E381-E6A0-7D4B2000BDE3}"/>
          </ac:graphicFrameMkLst>
        </pc:graphicFrameChg>
        <pc:graphicFrameChg chg="add mod">
          <ac:chgData name="Michael Lo" userId="caf5cbaf-57fd-4f2f-9ee2-68aa5f24d0c7" providerId="ADAL" clId="{078914EB-800C-4376-BD27-F272C00CD477}" dt="2024-04-29T16:56:50.160" v="722" actId="1076"/>
          <ac:graphicFrameMkLst>
            <pc:docMk/>
            <pc:sldMk cId="3776013304" sldId="306"/>
            <ac:graphicFrameMk id="5" creationId="{9B8C666B-5C82-3B87-E7C8-714FF2F5E494}"/>
          </ac:graphicFrameMkLst>
        </pc:graphicFrameChg>
        <pc:graphicFrameChg chg="add mod">
          <ac:chgData name="Michael Lo" userId="caf5cbaf-57fd-4f2f-9ee2-68aa5f24d0c7" providerId="ADAL" clId="{078914EB-800C-4376-BD27-F272C00CD477}" dt="2024-04-29T16:56:50.160" v="722" actId="1076"/>
          <ac:graphicFrameMkLst>
            <pc:docMk/>
            <pc:sldMk cId="3776013304" sldId="306"/>
            <ac:graphicFrameMk id="6" creationId="{C6ED4475-83DD-1399-93D8-D1C7042DB47B}"/>
          </ac:graphicFrameMkLst>
        </pc:graphicFrameChg>
      </pc:sldChg>
      <pc:sldChg chg="addSp delSp modSp add mod delAnim modAnim">
        <pc:chgData name="Michael Lo" userId="caf5cbaf-57fd-4f2f-9ee2-68aa5f24d0c7" providerId="ADAL" clId="{078914EB-800C-4376-BD27-F272C00CD477}" dt="2024-04-29T19:29:06.091" v="2132" actId="20577"/>
        <pc:sldMkLst>
          <pc:docMk/>
          <pc:sldMk cId="1240315603" sldId="307"/>
        </pc:sldMkLst>
        <pc:spChg chg="mod">
          <ac:chgData name="Michael Lo" userId="caf5cbaf-57fd-4f2f-9ee2-68aa5f24d0c7" providerId="ADAL" clId="{078914EB-800C-4376-BD27-F272C00CD477}" dt="2024-04-29T17:45:06.367" v="957" actId="6549"/>
          <ac:spMkLst>
            <pc:docMk/>
            <pc:sldMk cId="1240315603" sldId="307"/>
            <ac:spMk id="2" creationId="{00000000-0000-0000-0000-000000000000}"/>
          </ac:spMkLst>
        </pc:spChg>
        <pc:spChg chg="mod">
          <ac:chgData name="Michael Lo" userId="caf5cbaf-57fd-4f2f-9ee2-68aa5f24d0c7" providerId="ADAL" clId="{078914EB-800C-4376-BD27-F272C00CD477}" dt="2024-04-29T19:29:06.091" v="2132" actId="20577"/>
          <ac:spMkLst>
            <pc:docMk/>
            <pc:sldMk cId="1240315603" sldId="307"/>
            <ac:spMk id="3" creationId="{00000000-0000-0000-0000-000000000000}"/>
          </ac:spMkLst>
        </pc:spChg>
        <pc:graphicFrameChg chg="del">
          <ac:chgData name="Michael Lo" userId="caf5cbaf-57fd-4f2f-9ee2-68aa5f24d0c7" providerId="ADAL" clId="{078914EB-800C-4376-BD27-F272C00CD477}" dt="2024-04-29T17:03:04.651" v="772" actId="478"/>
          <ac:graphicFrameMkLst>
            <pc:docMk/>
            <pc:sldMk cId="1240315603" sldId="307"/>
            <ac:graphicFrameMk id="4" creationId="{EFC2EC08-87D4-E381-E6A0-7D4B2000BDE3}"/>
          </ac:graphicFrameMkLst>
        </pc:graphicFrameChg>
        <pc:graphicFrameChg chg="add mod">
          <ac:chgData name="Michael Lo" userId="caf5cbaf-57fd-4f2f-9ee2-68aa5f24d0c7" providerId="ADAL" clId="{078914EB-800C-4376-BD27-F272C00CD477}" dt="2024-04-29T17:57:40.657" v="961" actId="1076"/>
          <ac:graphicFrameMkLst>
            <pc:docMk/>
            <pc:sldMk cId="1240315603" sldId="307"/>
            <ac:graphicFrameMk id="5" creationId="{CE4BD600-7891-4B81-7F3E-5622F2391C77}"/>
          </ac:graphicFrameMkLst>
        </pc:graphicFrameChg>
      </pc:sldChg>
      <pc:sldChg chg="modSp add mod modAnim modShow">
        <pc:chgData name="Michael Lo" userId="caf5cbaf-57fd-4f2f-9ee2-68aa5f24d0c7" providerId="ADAL" clId="{078914EB-800C-4376-BD27-F272C00CD477}" dt="2024-04-29T18:31:31.723" v="1251"/>
        <pc:sldMkLst>
          <pc:docMk/>
          <pc:sldMk cId="2548453745" sldId="308"/>
        </pc:sldMkLst>
        <pc:spChg chg="mod">
          <ac:chgData name="Michael Lo" userId="caf5cbaf-57fd-4f2f-9ee2-68aa5f24d0c7" providerId="ADAL" clId="{078914EB-800C-4376-BD27-F272C00CD477}" dt="2024-04-29T17:44:21.321" v="922" actId="20577"/>
          <ac:spMkLst>
            <pc:docMk/>
            <pc:sldMk cId="2548453745" sldId="308"/>
            <ac:spMk id="3" creationId="{00000000-0000-0000-0000-000000000000}"/>
          </ac:spMkLst>
        </pc:spChg>
      </pc:sldChg>
      <pc:sldChg chg="addSp delSp modSp add mod modAnim">
        <pc:chgData name="Michael Lo" userId="caf5cbaf-57fd-4f2f-9ee2-68aa5f24d0c7" providerId="ADAL" clId="{078914EB-800C-4376-BD27-F272C00CD477}" dt="2024-04-29T19:32:28.258" v="2234" actId="20577"/>
        <pc:sldMkLst>
          <pc:docMk/>
          <pc:sldMk cId="1042572912" sldId="309"/>
        </pc:sldMkLst>
        <pc:spChg chg="mod">
          <ac:chgData name="Michael Lo" userId="caf5cbaf-57fd-4f2f-9ee2-68aa5f24d0c7" providerId="ADAL" clId="{078914EB-800C-4376-BD27-F272C00CD477}" dt="2024-04-29T19:32:28.258" v="2234" actId="20577"/>
          <ac:spMkLst>
            <pc:docMk/>
            <pc:sldMk cId="1042572912" sldId="309"/>
            <ac:spMk id="2" creationId="{00000000-0000-0000-0000-000000000000}"/>
          </ac:spMkLst>
        </pc:spChg>
        <pc:spChg chg="mod">
          <ac:chgData name="Michael Lo" userId="caf5cbaf-57fd-4f2f-9ee2-68aa5f24d0c7" providerId="ADAL" clId="{078914EB-800C-4376-BD27-F272C00CD477}" dt="2024-04-29T18:01:11.367" v="1151" actId="20577"/>
          <ac:spMkLst>
            <pc:docMk/>
            <pc:sldMk cId="1042572912" sldId="309"/>
            <ac:spMk id="3" creationId="{00000000-0000-0000-0000-000000000000}"/>
          </ac:spMkLst>
        </pc:spChg>
        <pc:spChg chg="add mod">
          <ac:chgData name="Michael Lo" userId="caf5cbaf-57fd-4f2f-9ee2-68aa5f24d0c7" providerId="ADAL" clId="{078914EB-800C-4376-BD27-F272C00CD477}" dt="2024-04-29T18:00:39.346" v="1085" actId="1076"/>
          <ac:spMkLst>
            <pc:docMk/>
            <pc:sldMk cId="1042572912" sldId="309"/>
            <ac:spMk id="9" creationId="{2532D0C5-BBE4-EB64-9F11-169D88DFD56D}"/>
          </ac:spMkLst>
        </pc:spChg>
        <pc:spChg chg="add mod">
          <ac:chgData name="Michael Lo" userId="caf5cbaf-57fd-4f2f-9ee2-68aa5f24d0c7" providerId="ADAL" clId="{078914EB-800C-4376-BD27-F272C00CD477}" dt="2024-04-29T18:00:39.346" v="1085" actId="1076"/>
          <ac:spMkLst>
            <pc:docMk/>
            <pc:sldMk cId="1042572912" sldId="309"/>
            <ac:spMk id="10" creationId="{A5E0043A-7F9D-A82E-D12E-6E98796DE7DC}"/>
          </ac:spMkLst>
        </pc:spChg>
        <pc:spChg chg="add mod">
          <ac:chgData name="Michael Lo" userId="caf5cbaf-57fd-4f2f-9ee2-68aa5f24d0c7" providerId="ADAL" clId="{078914EB-800C-4376-BD27-F272C00CD477}" dt="2024-04-29T18:00:39.346" v="1085" actId="1076"/>
          <ac:spMkLst>
            <pc:docMk/>
            <pc:sldMk cId="1042572912" sldId="309"/>
            <ac:spMk id="11" creationId="{4759E19C-4753-0725-DE2F-D0902DC12C57}"/>
          </ac:spMkLst>
        </pc:spChg>
        <pc:spChg chg="add mod">
          <ac:chgData name="Michael Lo" userId="caf5cbaf-57fd-4f2f-9ee2-68aa5f24d0c7" providerId="ADAL" clId="{078914EB-800C-4376-BD27-F272C00CD477}" dt="2024-04-29T18:00:39.346" v="1085" actId="1076"/>
          <ac:spMkLst>
            <pc:docMk/>
            <pc:sldMk cId="1042572912" sldId="309"/>
            <ac:spMk id="12" creationId="{E43BAED4-D5F2-9AED-29E7-053BB14A64A3}"/>
          </ac:spMkLst>
        </pc:spChg>
        <pc:spChg chg="add mod">
          <ac:chgData name="Michael Lo" userId="caf5cbaf-57fd-4f2f-9ee2-68aa5f24d0c7" providerId="ADAL" clId="{078914EB-800C-4376-BD27-F272C00CD477}" dt="2024-04-29T18:00:39.346" v="1085" actId="1076"/>
          <ac:spMkLst>
            <pc:docMk/>
            <pc:sldMk cId="1042572912" sldId="309"/>
            <ac:spMk id="13" creationId="{2C861C02-814E-0895-CD11-A01B5A55252E}"/>
          </ac:spMkLst>
        </pc:spChg>
        <pc:spChg chg="add mod">
          <ac:chgData name="Michael Lo" userId="caf5cbaf-57fd-4f2f-9ee2-68aa5f24d0c7" providerId="ADAL" clId="{078914EB-800C-4376-BD27-F272C00CD477}" dt="2024-04-29T18:00:39.346" v="1085" actId="1076"/>
          <ac:spMkLst>
            <pc:docMk/>
            <pc:sldMk cId="1042572912" sldId="309"/>
            <ac:spMk id="14" creationId="{3A88B04D-1D4B-9214-8481-DADA51196C53}"/>
          </ac:spMkLst>
        </pc:spChg>
        <pc:spChg chg="add mod">
          <ac:chgData name="Michael Lo" userId="caf5cbaf-57fd-4f2f-9ee2-68aa5f24d0c7" providerId="ADAL" clId="{078914EB-800C-4376-BD27-F272C00CD477}" dt="2024-04-29T18:00:39.346" v="1085" actId="1076"/>
          <ac:spMkLst>
            <pc:docMk/>
            <pc:sldMk cId="1042572912" sldId="309"/>
            <ac:spMk id="15" creationId="{95299250-20BB-4BF1-9DED-C214AF9B38F2}"/>
          </ac:spMkLst>
        </pc:spChg>
        <pc:spChg chg="add mod">
          <ac:chgData name="Michael Lo" userId="caf5cbaf-57fd-4f2f-9ee2-68aa5f24d0c7" providerId="ADAL" clId="{078914EB-800C-4376-BD27-F272C00CD477}" dt="2024-04-29T18:00:39.346" v="1085" actId="1076"/>
          <ac:spMkLst>
            <pc:docMk/>
            <pc:sldMk cId="1042572912" sldId="309"/>
            <ac:spMk id="16" creationId="{CC52639A-350E-C4EA-3088-16D046CA5678}"/>
          </ac:spMkLst>
        </pc:spChg>
        <pc:spChg chg="add mod">
          <ac:chgData name="Michael Lo" userId="caf5cbaf-57fd-4f2f-9ee2-68aa5f24d0c7" providerId="ADAL" clId="{078914EB-800C-4376-BD27-F272C00CD477}" dt="2024-04-29T18:00:39.346" v="1085" actId="1076"/>
          <ac:spMkLst>
            <pc:docMk/>
            <pc:sldMk cId="1042572912" sldId="309"/>
            <ac:spMk id="17" creationId="{6FB09FB6-FE03-E98F-59A2-4A0BC6668E6C}"/>
          </ac:spMkLst>
        </pc:spChg>
        <pc:spChg chg="add mod">
          <ac:chgData name="Michael Lo" userId="caf5cbaf-57fd-4f2f-9ee2-68aa5f24d0c7" providerId="ADAL" clId="{078914EB-800C-4376-BD27-F272C00CD477}" dt="2024-04-29T18:00:39.346" v="1085" actId="1076"/>
          <ac:spMkLst>
            <pc:docMk/>
            <pc:sldMk cId="1042572912" sldId="309"/>
            <ac:spMk id="18" creationId="{D3E33DAD-B8D4-93D1-03C7-9CD2C33737B6}"/>
          </ac:spMkLst>
        </pc:spChg>
        <pc:spChg chg="add mod">
          <ac:chgData name="Michael Lo" userId="caf5cbaf-57fd-4f2f-9ee2-68aa5f24d0c7" providerId="ADAL" clId="{078914EB-800C-4376-BD27-F272C00CD477}" dt="2024-04-29T18:00:39.346" v="1085" actId="1076"/>
          <ac:spMkLst>
            <pc:docMk/>
            <pc:sldMk cId="1042572912" sldId="309"/>
            <ac:spMk id="19" creationId="{7F4E9020-0EFB-F8A9-02C5-E77846D2EA7F}"/>
          </ac:spMkLst>
        </pc:spChg>
        <pc:spChg chg="add mod">
          <ac:chgData name="Michael Lo" userId="caf5cbaf-57fd-4f2f-9ee2-68aa5f24d0c7" providerId="ADAL" clId="{078914EB-800C-4376-BD27-F272C00CD477}" dt="2024-04-29T18:00:39.346" v="1085" actId="1076"/>
          <ac:spMkLst>
            <pc:docMk/>
            <pc:sldMk cId="1042572912" sldId="309"/>
            <ac:spMk id="20" creationId="{7E4B9CE0-3C3D-D511-B280-B054BF2EB420}"/>
          </ac:spMkLst>
        </pc:spChg>
        <pc:graphicFrameChg chg="add mod">
          <ac:chgData name="Michael Lo" userId="caf5cbaf-57fd-4f2f-9ee2-68aa5f24d0c7" providerId="ADAL" clId="{078914EB-800C-4376-BD27-F272C00CD477}" dt="2024-04-29T18:00:39.346" v="1085" actId="1076"/>
          <ac:graphicFrameMkLst>
            <pc:docMk/>
            <pc:sldMk cId="1042572912" sldId="309"/>
            <ac:graphicFrameMk id="4" creationId="{55679506-584A-4C04-7DC0-067A317C122C}"/>
          </ac:graphicFrameMkLst>
        </pc:graphicFrameChg>
        <pc:graphicFrameChg chg="del">
          <ac:chgData name="Michael Lo" userId="caf5cbaf-57fd-4f2f-9ee2-68aa5f24d0c7" providerId="ADAL" clId="{078914EB-800C-4376-BD27-F272C00CD477}" dt="2024-04-29T17:59:37.427" v="1080" actId="478"/>
          <ac:graphicFrameMkLst>
            <pc:docMk/>
            <pc:sldMk cId="1042572912" sldId="309"/>
            <ac:graphicFrameMk id="5" creationId="{CE4BD600-7891-4B81-7F3E-5622F2391C77}"/>
          </ac:graphicFrameMkLst>
        </pc:graphicFrameChg>
        <pc:graphicFrameChg chg="add mod">
          <ac:chgData name="Michael Lo" userId="caf5cbaf-57fd-4f2f-9ee2-68aa5f24d0c7" providerId="ADAL" clId="{078914EB-800C-4376-BD27-F272C00CD477}" dt="2024-04-29T18:00:39.346" v="1085" actId="1076"/>
          <ac:graphicFrameMkLst>
            <pc:docMk/>
            <pc:sldMk cId="1042572912" sldId="309"/>
            <ac:graphicFrameMk id="6" creationId="{F8E23D89-2345-E771-F4C5-FF5798B9DBD0}"/>
          </ac:graphicFrameMkLst>
        </pc:graphicFrameChg>
        <pc:graphicFrameChg chg="add mod">
          <ac:chgData name="Michael Lo" userId="caf5cbaf-57fd-4f2f-9ee2-68aa5f24d0c7" providerId="ADAL" clId="{078914EB-800C-4376-BD27-F272C00CD477}" dt="2024-04-29T18:00:39.346" v="1085" actId="1076"/>
          <ac:graphicFrameMkLst>
            <pc:docMk/>
            <pc:sldMk cId="1042572912" sldId="309"/>
            <ac:graphicFrameMk id="7" creationId="{AB4830B1-CE8A-2535-3777-48805F799B5A}"/>
          </ac:graphicFrameMkLst>
        </pc:graphicFrameChg>
        <pc:graphicFrameChg chg="add mod">
          <ac:chgData name="Michael Lo" userId="caf5cbaf-57fd-4f2f-9ee2-68aa5f24d0c7" providerId="ADAL" clId="{078914EB-800C-4376-BD27-F272C00CD477}" dt="2024-04-29T18:00:39.346" v="1085" actId="1076"/>
          <ac:graphicFrameMkLst>
            <pc:docMk/>
            <pc:sldMk cId="1042572912" sldId="309"/>
            <ac:graphicFrameMk id="8" creationId="{4C58C006-5128-A536-68CF-6A609E88CF63}"/>
          </ac:graphicFrameMkLst>
        </pc:graphicFrameChg>
      </pc:sldChg>
      <pc:sldChg chg="modSp add mod modAnim">
        <pc:chgData name="Michael Lo" userId="caf5cbaf-57fd-4f2f-9ee2-68aa5f24d0c7" providerId="ADAL" clId="{078914EB-800C-4376-BD27-F272C00CD477}" dt="2024-04-29T18:32:37.210" v="1262"/>
        <pc:sldMkLst>
          <pc:docMk/>
          <pc:sldMk cId="801926908" sldId="310"/>
        </pc:sldMkLst>
        <pc:spChg chg="mod">
          <ac:chgData name="Michael Lo" userId="caf5cbaf-57fd-4f2f-9ee2-68aa5f24d0c7" providerId="ADAL" clId="{078914EB-800C-4376-BD27-F272C00CD477}" dt="2024-04-29T18:04:05.816" v="1165" actId="20577"/>
          <ac:spMkLst>
            <pc:docMk/>
            <pc:sldMk cId="801926908" sldId="310"/>
            <ac:spMk id="2" creationId="{00000000-0000-0000-0000-000000000000}"/>
          </ac:spMkLst>
        </pc:spChg>
        <pc:spChg chg="mod">
          <ac:chgData name="Michael Lo" userId="caf5cbaf-57fd-4f2f-9ee2-68aa5f24d0c7" providerId="ADAL" clId="{078914EB-800C-4376-BD27-F272C00CD477}" dt="2024-04-29T18:06:30.180" v="1233" actId="6549"/>
          <ac:spMkLst>
            <pc:docMk/>
            <pc:sldMk cId="801926908" sldId="310"/>
            <ac:spMk id="3" creationId="{00000000-0000-0000-0000-000000000000}"/>
          </ac:spMkLst>
        </pc:spChg>
      </pc:sldChg>
      <pc:sldChg chg="add del">
        <pc:chgData name="Michael Lo" userId="caf5cbaf-57fd-4f2f-9ee2-68aa5f24d0c7" providerId="ADAL" clId="{078914EB-800C-4376-BD27-F272C00CD477}" dt="2024-04-29T18:03:52.330" v="1154" actId="47"/>
        <pc:sldMkLst>
          <pc:docMk/>
          <pc:sldMk cId="4266915046" sldId="310"/>
        </pc:sldMkLst>
      </pc:sldChg>
      <pc:sldChg chg="modSp add mod modAnim">
        <pc:chgData name="Michael Lo" userId="caf5cbaf-57fd-4f2f-9ee2-68aa5f24d0c7" providerId="ADAL" clId="{078914EB-800C-4376-BD27-F272C00CD477}" dt="2024-04-29T19:32:53.529" v="2235"/>
        <pc:sldMkLst>
          <pc:docMk/>
          <pc:sldMk cId="3321681390" sldId="311"/>
        </pc:sldMkLst>
        <pc:spChg chg="mod">
          <ac:chgData name="Michael Lo" userId="caf5cbaf-57fd-4f2f-9ee2-68aa5f24d0c7" providerId="ADAL" clId="{078914EB-800C-4376-BD27-F272C00CD477}" dt="2024-04-29T18:39:13.986" v="1628" actId="20577"/>
          <ac:spMkLst>
            <pc:docMk/>
            <pc:sldMk cId="3321681390" sldId="311"/>
            <ac:spMk id="2" creationId="{00000000-0000-0000-0000-000000000000}"/>
          </ac:spMkLst>
        </pc:spChg>
        <pc:spChg chg="mod">
          <ac:chgData name="Michael Lo" userId="caf5cbaf-57fd-4f2f-9ee2-68aa5f24d0c7" providerId="ADAL" clId="{078914EB-800C-4376-BD27-F272C00CD477}" dt="2024-04-29T18:39:48.545" v="1690" actId="20577"/>
          <ac:spMkLst>
            <pc:docMk/>
            <pc:sldMk cId="3321681390" sldId="311"/>
            <ac:spMk id="3" creationId="{00000000-0000-0000-0000-000000000000}"/>
          </ac:spMkLst>
        </pc:spChg>
      </pc:sldChg>
      <pc:sldChg chg="addSp delSp modSp add mod delAnim modAnim">
        <pc:chgData name="Michael Lo" userId="caf5cbaf-57fd-4f2f-9ee2-68aa5f24d0c7" providerId="ADAL" clId="{078914EB-800C-4376-BD27-F272C00CD477}" dt="2024-04-29T19:28:53.777" v="2123"/>
        <pc:sldMkLst>
          <pc:docMk/>
          <pc:sldMk cId="1074476941" sldId="312"/>
        </pc:sldMkLst>
        <pc:spChg chg="mod">
          <ac:chgData name="Michael Lo" userId="caf5cbaf-57fd-4f2f-9ee2-68aa5f24d0c7" providerId="ADAL" clId="{078914EB-800C-4376-BD27-F272C00CD477}" dt="2024-04-29T18:40:21.623" v="1733" actId="6549"/>
          <ac:spMkLst>
            <pc:docMk/>
            <pc:sldMk cId="1074476941" sldId="312"/>
            <ac:spMk id="2" creationId="{00000000-0000-0000-0000-000000000000}"/>
          </ac:spMkLst>
        </pc:spChg>
        <pc:spChg chg="mod">
          <ac:chgData name="Michael Lo" userId="caf5cbaf-57fd-4f2f-9ee2-68aa5f24d0c7" providerId="ADAL" clId="{078914EB-800C-4376-BD27-F272C00CD477}" dt="2024-04-29T18:41:09.979" v="1744" actId="20577"/>
          <ac:spMkLst>
            <pc:docMk/>
            <pc:sldMk cId="1074476941" sldId="312"/>
            <ac:spMk id="3" creationId="{00000000-0000-0000-0000-000000000000}"/>
          </ac:spMkLst>
        </pc:spChg>
        <pc:graphicFrameChg chg="del">
          <ac:chgData name="Michael Lo" userId="caf5cbaf-57fd-4f2f-9ee2-68aa5f24d0c7" providerId="ADAL" clId="{078914EB-800C-4376-BD27-F272C00CD477}" dt="2024-04-29T18:40:24.480" v="1734" actId="478"/>
          <ac:graphicFrameMkLst>
            <pc:docMk/>
            <pc:sldMk cId="1074476941" sldId="312"/>
            <ac:graphicFrameMk id="5" creationId="{9B8C666B-5C82-3B87-E7C8-714FF2F5E494}"/>
          </ac:graphicFrameMkLst>
        </pc:graphicFrameChg>
        <pc:graphicFrameChg chg="del">
          <ac:chgData name="Michael Lo" userId="caf5cbaf-57fd-4f2f-9ee2-68aa5f24d0c7" providerId="ADAL" clId="{078914EB-800C-4376-BD27-F272C00CD477}" dt="2024-04-29T18:40:26.284" v="1735" actId="478"/>
          <ac:graphicFrameMkLst>
            <pc:docMk/>
            <pc:sldMk cId="1074476941" sldId="312"/>
            <ac:graphicFrameMk id="6" creationId="{C6ED4475-83DD-1399-93D8-D1C7042DB47B}"/>
          </ac:graphicFrameMkLst>
        </pc:graphicFrameChg>
        <pc:picChg chg="add mod">
          <ac:chgData name="Michael Lo" userId="caf5cbaf-57fd-4f2f-9ee2-68aa5f24d0c7" providerId="ADAL" clId="{078914EB-800C-4376-BD27-F272C00CD477}" dt="2024-04-29T18:41:07.406" v="1743" actId="1076"/>
          <ac:picMkLst>
            <pc:docMk/>
            <pc:sldMk cId="1074476941" sldId="312"/>
            <ac:picMk id="4" creationId="{84EBF76D-CF6E-8603-5A8B-4FAF7BA41A2F}"/>
          </ac:picMkLst>
        </pc:picChg>
        <pc:picChg chg="add mod">
          <ac:chgData name="Michael Lo" userId="caf5cbaf-57fd-4f2f-9ee2-68aa5f24d0c7" providerId="ADAL" clId="{078914EB-800C-4376-BD27-F272C00CD477}" dt="2024-04-29T18:41:07.406" v="1743" actId="1076"/>
          <ac:picMkLst>
            <pc:docMk/>
            <pc:sldMk cId="1074476941" sldId="312"/>
            <ac:picMk id="7" creationId="{A5D0112B-9BAE-E15B-B67F-122C980EF5C5}"/>
          </ac:picMkLst>
        </pc:picChg>
      </pc:sldChg>
      <pc:sldChg chg="modSp add del modAnim">
        <pc:chgData name="Michael Lo" userId="caf5cbaf-57fd-4f2f-9ee2-68aa5f24d0c7" providerId="ADAL" clId="{078914EB-800C-4376-BD27-F272C00CD477}" dt="2024-04-29T19:27:08.702" v="2035" actId="47"/>
        <pc:sldMkLst>
          <pc:docMk/>
          <pc:sldMk cId="2345491336" sldId="313"/>
        </pc:sldMkLst>
        <pc:spChg chg="mod">
          <ac:chgData name="Michael Lo" userId="caf5cbaf-57fd-4f2f-9ee2-68aa5f24d0c7" providerId="ADAL" clId="{078914EB-800C-4376-BD27-F272C00CD477}" dt="2024-04-29T18:42:57.190" v="1769" actId="20577"/>
          <ac:spMkLst>
            <pc:docMk/>
            <pc:sldMk cId="2345491336" sldId="313"/>
            <ac:spMk id="2" creationId="{00000000-0000-0000-0000-000000000000}"/>
          </ac:spMkLst>
        </pc:spChg>
        <pc:spChg chg="mod">
          <ac:chgData name="Michael Lo" userId="caf5cbaf-57fd-4f2f-9ee2-68aa5f24d0c7" providerId="ADAL" clId="{078914EB-800C-4376-BD27-F272C00CD477}" dt="2024-04-29T18:42:44.962" v="1747" actId="6549"/>
          <ac:spMkLst>
            <pc:docMk/>
            <pc:sldMk cId="2345491336" sldId="313"/>
            <ac:spMk id="3" creationId="{00000000-0000-0000-0000-000000000000}"/>
          </ac:spMkLst>
        </pc:spChg>
      </pc:sldChg>
      <pc:sldChg chg="addSp delSp modSp add mod delAnim modAnim">
        <pc:chgData name="Michael Lo" userId="caf5cbaf-57fd-4f2f-9ee2-68aa5f24d0c7" providerId="ADAL" clId="{078914EB-800C-4376-BD27-F272C00CD477}" dt="2024-04-29T19:30:05.303" v="2212" actId="20577"/>
        <pc:sldMkLst>
          <pc:docMk/>
          <pc:sldMk cId="3889427474" sldId="314"/>
        </pc:sldMkLst>
        <pc:spChg chg="mod">
          <ac:chgData name="Michael Lo" userId="caf5cbaf-57fd-4f2f-9ee2-68aa5f24d0c7" providerId="ADAL" clId="{078914EB-800C-4376-BD27-F272C00CD477}" dt="2024-04-29T19:23:19.198" v="1947" actId="20577"/>
          <ac:spMkLst>
            <pc:docMk/>
            <pc:sldMk cId="3889427474" sldId="314"/>
            <ac:spMk id="2" creationId="{00000000-0000-0000-0000-000000000000}"/>
          </ac:spMkLst>
        </pc:spChg>
        <pc:spChg chg="mod">
          <ac:chgData name="Michael Lo" userId="caf5cbaf-57fd-4f2f-9ee2-68aa5f24d0c7" providerId="ADAL" clId="{078914EB-800C-4376-BD27-F272C00CD477}" dt="2024-04-29T19:30:05.303" v="2212" actId="20577"/>
          <ac:spMkLst>
            <pc:docMk/>
            <pc:sldMk cId="3889427474" sldId="314"/>
            <ac:spMk id="3" creationId="{00000000-0000-0000-0000-000000000000}"/>
          </ac:spMkLst>
        </pc:spChg>
        <pc:graphicFrameChg chg="add mod modGraphic">
          <ac:chgData name="Michael Lo" userId="caf5cbaf-57fd-4f2f-9ee2-68aa5f24d0c7" providerId="ADAL" clId="{078914EB-800C-4376-BD27-F272C00CD477}" dt="2024-04-29T19:25:52.397" v="2017" actId="58"/>
          <ac:graphicFrameMkLst>
            <pc:docMk/>
            <pc:sldMk cId="3889427474" sldId="314"/>
            <ac:graphicFrameMk id="4" creationId="{FE6E15C7-AECC-7965-5366-71A74BEECAE6}"/>
          </ac:graphicFrameMkLst>
        </pc:graphicFrameChg>
        <pc:graphicFrameChg chg="mod modGraphic">
          <ac:chgData name="Michael Lo" userId="caf5cbaf-57fd-4f2f-9ee2-68aa5f24d0c7" providerId="ADAL" clId="{078914EB-800C-4376-BD27-F272C00CD477}" dt="2024-04-29T19:23:49.060" v="1977"/>
          <ac:graphicFrameMkLst>
            <pc:docMk/>
            <pc:sldMk cId="3889427474" sldId="314"/>
            <ac:graphicFrameMk id="5" creationId="{9B8C666B-5C82-3B87-E7C8-714FF2F5E494}"/>
          </ac:graphicFrameMkLst>
        </pc:graphicFrameChg>
        <pc:graphicFrameChg chg="del">
          <ac:chgData name="Michael Lo" userId="caf5cbaf-57fd-4f2f-9ee2-68aa5f24d0c7" providerId="ADAL" clId="{078914EB-800C-4376-BD27-F272C00CD477}" dt="2024-04-29T19:17:26.753" v="1791" actId="478"/>
          <ac:graphicFrameMkLst>
            <pc:docMk/>
            <pc:sldMk cId="3889427474" sldId="314"/>
            <ac:graphicFrameMk id="6" creationId="{C6ED4475-83DD-1399-93D8-D1C7042DB47B}"/>
          </ac:graphicFrameMkLst>
        </pc:graphicFrameChg>
      </pc:sldChg>
      <pc:sldMasterChg chg="setBg">
        <pc:chgData name="Michael Lo" userId="caf5cbaf-57fd-4f2f-9ee2-68aa5f24d0c7" providerId="ADAL" clId="{078914EB-800C-4376-BD27-F272C00CD477}" dt="2024-04-29T03:45:50.659" v="2"/>
        <pc:sldMasterMkLst>
          <pc:docMk/>
          <pc:sldMasterMk cId="2452257447" sldId="2147483738"/>
        </pc:sldMasterMkLst>
      </pc:sldMasterChg>
    </pc:docChg>
  </pc:docChgLst>
  <pc:docChgLst>
    <pc:chgData name="Michael Lo" userId="caf5cbaf-57fd-4f2f-9ee2-68aa5f24d0c7" providerId="ADAL" clId="{0AB23991-B8BF-40FF-8A23-300829DF1C4B}"/>
    <pc:docChg chg="undo redo custSel addSld delSld modSld">
      <pc:chgData name="Michael Lo" userId="caf5cbaf-57fd-4f2f-9ee2-68aa5f24d0c7" providerId="ADAL" clId="{0AB23991-B8BF-40FF-8A23-300829DF1C4B}" dt="2024-05-02T06:02:35.943" v="3658" actId="20577"/>
      <pc:docMkLst>
        <pc:docMk/>
      </pc:docMkLst>
      <pc:sldChg chg="delSp del mod">
        <pc:chgData name="Michael Lo" userId="caf5cbaf-57fd-4f2f-9ee2-68aa5f24d0c7" providerId="ADAL" clId="{0AB23991-B8BF-40FF-8A23-300829DF1C4B}" dt="2024-04-29T19:52:37.180" v="168" actId="47"/>
        <pc:sldMkLst>
          <pc:docMk/>
          <pc:sldMk cId="622519162" sldId="285"/>
        </pc:sldMkLst>
        <pc:picChg chg="del">
          <ac:chgData name="Michael Lo" userId="caf5cbaf-57fd-4f2f-9ee2-68aa5f24d0c7" providerId="ADAL" clId="{0AB23991-B8BF-40FF-8A23-300829DF1C4B}" dt="2024-04-29T19:52:31.272" v="167" actId="478"/>
          <ac:picMkLst>
            <pc:docMk/>
            <pc:sldMk cId="622519162" sldId="285"/>
            <ac:picMk id="3" creationId="{A35D404B-FA4A-F520-2C30-2EAC3ACB0712}"/>
          </ac:picMkLst>
        </pc:picChg>
      </pc:sldChg>
      <pc:sldChg chg="addSp delSp modSp add mod modNotesTx">
        <pc:chgData name="Michael Lo" userId="caf5cbaf-57fd-4f2f-9ee2-68aa5f24d0c7" providerId="ADAL" clId="{0AB23991-B8BF-40FF-8A23-300829DF1C4B}" dt="2024-04-29T20:07:05.137" v="269" actId="20577"/>
        <pc:sldMkLst>
          <pc:docMk/>
          <pc:sldMk cId="2106124787" sldId="296"/>
        </pc:sldMkLst>
        <pc:picChg chg="del">
          <ac:chgData name="Michael Lo" userId="caf5cbaf-57fd-4f2f-9ee2-68aa5f24d0c7" providerId="ADAL" clId="{0AB23991-B8BF-40FF-8A23-300829DF1C4B}" dt="2024-04-29T19:52:51.860" v="170" actId="478"/>
          <ac:picMkLst>
            <pc:docMk/>
            <pc:sldMk cId="2106124787" sldId="296"/>
            <ac:picMk id="3" creationId="{FEC7519D-646A-CF2D-4E13-F7345BCD770A}"/>
          </ac:picMkLst>
        </pc:picChg>
        <pc:picChg chg="add mod">
          <ac:chgData name="Michael Lo" userId="caf5cbaf-57fd-4f2f-9ee2-68aa5f24d0c7" providerId="ADAL" clId="{0AB23991-B8BF-40FF-8A23-300829DF1C4B}" dt="2024-04-29T19:54:22.516" v="243" actId="962"/>
          <ac:picMkLst>
            <pc:docMk/>
            <pc:sldMk cId="2106124787" sldId="296"/>
            <ac:picMk id="4" creationId="{494B8A32-F220-AEE9-BE0A-C128D19C1107}"/>
          </ac:picMkLst>
        </pc:picChg>
      </pc:sldChg>
      <pc:sldChg chg="modSp mod modShow">
        <pc:chgData name="Michael Lo" userId="caf5cbaf-57fd-4f2f-9ee2-68aa5f24d0c7" providerId="ADAL" clId="{0AB23991-B8BF-40FF-8A23-300829DF1C4B}" dt="2024-05-02T05:51:44.730" v="3346" actId="729"/>
        <pc:sldMkLst>
          <pc:docMk/>
          <pc:sldMk cId="3003840223" sldId="297"/>
        </pc:sldMkLst>
        <pc:spChg chg="mod">
          <ac:chgData name="Michael Lo" userId="caf5cbaf-57fd-4f2f-9ee2-68aa5f24d0c7" providerId="ADAL" clId="{0AB23991-B8BF-40FF-8A23-300829DF1C4B}" dt="2024-05-02T05:46:01.851" v="3344" actId="20577"/>
          <ac:spMkLst>
            <pc:docMk/>
            <pc:sldMk cId="3003840223" sldId="297"/>
            <ac:spMk id="3" creationId="{00000000-0000-0000-0000-000000000000}"/>
          </ac:spMkLst>
        </pc:spChg>
      </pc:sldChg>
      <pc:sldChg chg="modSp mod">
        <pc:chgData name="Michael Lo" userId="caf5cbaf-57fd-4f2f-9ee2-68aa5f24d0c7" providerId="ADAL" clId="{0AB23991-B8BF-40FF-8A23-300829DF1C4B}" dt="2024-04-29T19:37:59.578" v="166" actId="20577"/>
        <pc:sldMkLst>
          <pc:docMk/>
          <pc:sldMk cId="3795445343" sldId="302"/>
        </pc:sldMkLst>
        <pc:spChg chg="mod">
          <ac:chgData name="Michael Lo" userId="caf5cbaf-57fd-4f2f-9ee2-68aa5f24d0c7" providerId="ADAL" clId="{0AB23991-B8BF-40FF-8A23-300829DF1C4B}" dt="2024-04-29T19:37:59.578" v="166" actId="20577"/>
          <ac:spMkLst>
            <pc:docMk/>
            <pc:sldMk cId="3795445343" sldId="302"/>
            <ac:spMk id="3" creationId="{00000000-0000-0000-0000-000000000000}"/>
          </ac:spMkLst>
        </pc:spChg>
      </pc:sldChg>
      <pc:sldChg chg="addSp delSp modSp mod delAnim modAnim">
        <pc:chgData name="Michael Lo" userId="caf5cbaf-57fd-4f2f-9ee2-68aa5f24d0c7" providerId="ADAL" clId="{0AB23991-B8BF-40FF-8A23-300829DF1C4B}" dt="2024-05-02T05:42:52.820" v="3245" actId="20577"/>
        <pc:sldMkLst>
          <pc:docMk/>
          <pc:sldMk cId="2094144979" sldId="305"/>
        </pc:sldMkLst>
        <pc:spChg chg="mod">
          <ac:chgData name="Michael Lo" userId="caf5cbaf-57fd-4f2f-9ee2-68aa5f24d0c7" providerId="ADAL" clId="{0AB23991-B8BF-40FF-8A23-300829DF1C4B}" dt="2024-04-29T22:44:46.540" v="1467" actId="20577"/>
          <ac:spMkLst>
            <pc:docMk/>
            <pc:sldMk cId="2094144979" sldId="305"/>
            <ac:spMk id="2" creationId="{00000000-0000-0000-0000-000000000000}"/>
          </ac:spMkLst>
        </pc:spChg>
        <pc:spChg chg="mod">
          <ac:chgData name="Michael Lo" userId="caf5cbaf-57fd-4f2f-9ee2-68aa5f24d0c7" providerId="ADAL" clId="{0AB23991-B8BF-40FF-8A23-300829DF1C4B}" dt="2024-04-29T22:26:05.912" v="335" actId="6549"/>
          <ac:spMkLst>
            <pc:docMk/>
            <pc:sldMk cId="2094144979" sldId="305"/>
            <ac:spMk id="3" creationId="{00000000-0000-0000-0000-000000000000}"/>
          </ac:spMkLst>
        </pc:spChg>
        <pc:graphicFrameChg chg="del">
          <ac:chgData name="Michael Lo" userId="caf5cbaf-57fd-4f2f-9ee2-68aa5f24d0c7" providerId="ADAL" clId="{0AB23991-B8BF-40FF-8A23-300829DF1C4B}" dt="2024-04-29T22:03:04.992" v="303" actId="478"/>
          <ac:graphicFrameMkLst>
            <pc:docMk/>
            <pc:sldMk cId="2094144979" sldId="305"/>
            <ac:graphicFrameMk id="4" creationId="{EFC2EC08-87D4-E381-E6A0-7D4B2000BDE3}"/>
          </ac:graphicFrameMkLst>
        </pc:graphicFrameChg>
        <pc:graphicFrameChg chg="add mod">
          <ac:chgData name="Michael Lo" userId="caf5cbaf-57fd-4f2f-9ee2-68aa5f24d0c7" providerId="ADAL" clId="{0AB23991-B8BF-40FF-8A23-300829DF1C4B}" dt="2024-04-29T22:07:03.902" v="313" actId="1076"/>
          <ac:graphicFrameMkLst>
            <pc:docMk/>
            <pc:sldMk cId="2094144979" sldId="305"/>
            <ac:graphicFrameMk id="5" creationId="{0979B8B5-1022-1478-DC28-7B9BF3E5FA17}"/>
          </ac:graphicFrameMkLst>
        </pc:graphicFrameChg>
        <pc:graphicFrameChg chg="add mod modGraphic">
          <ac:chgData name="Michael Lo" userId="caf5cbaf-57fd-4f2f-9ee2-68aa5f24d0c7" providerId="ADAL" clId="{0AB23991-B8BF-40FF-8A23-300829DF1C4B}" dt="2024-05-02T05:42:52.820" v="3245" actId="20577"/>
          <ac:graphicFrameMkLst>
            <pc:docMk/>
            <pc:sldMk cId="2094144979" sldId="305"/>
            <ac:graphicFrameMk id="7" creationId="{FDE0138E-391F-1E5C-72D7-FAC9F81636F2}"/>
          </ac:graphicFrameMkLst>
        </pc:graphicFrameChg>
      </pc:sldChg>
      <pc:sldChg chg="addSp delSp modSp del mod delAnim modAnim">
        <pc:chgData name="Michael Lo" userId="caf5cbaf-57fd-4f2f-9ee2-68aa5f24d0c7" providerId="ADAL" clId="{0AB23991-B8BF-40FF-8A23-300829DF1C4B}" dt="2024-04-29T22:44:15.855" v="1458" actId="47"/>
        <pc:sldMkLst>
          <pc:docMk/>
          <pc:sldMk cId="3776013304" sldId="306"/>
        </pc:sldMkLst>
        <pc:graphicFrameChg chg="add del mod">
          <ac:chgData name="Michael Lo" userId="caf5cbaf-57fd-4f2f-9ee2-68aa5f24d0c7" providerId="ADAL" clId="{0AB23991-B8BF-40FF-8A23-300829DF1C4B}" dt="2024-04-29T22:06:25.160" v="308" actId="21"/>
          <ac:graphicFrameMkLst>
            <pc:docMk/>
            <pc:sldMk cId="3776013304" sldId="306"/>
            <ac:graphicFrameMk id="4" creationId="{0979B8B5-1022-1478-DC28-7B9BF3E5FA17}"/>
          </ac:graphicFrameMkLst>
        </pc:graphicFrameChg>
        <pc:graphicFrameChg chg="add del mod">
          <ac:chgData name="Michael Lo" userId="caf5cbaf-57fd-4f2f-9ee2-68aa5f24d0c7" providerId="ADAL" clId="{0AB23991-B8BF-40FF-8A23-300829DF1C4B}" dt="2024-04-29T22:06:25.160" v="308" actId="21"/>
          <ac:graphicFrameMkLst>
            <pc:docMk/>
            <pc:sldMk cId="3776013304" sldId="306"/>
            <ac:graphicFrameMk id="7" creationId="{FDE0138E-391F-1E5C-72D7-FAC9F81636F2}"/>
          </ac:graphicFrameMkLst>
        </pc:graphicFrameChg>
      </pc:sldChg>
      <pc:sldChg chg="del">
        <pc:chgData name="Michael Lo" userId="caf5cbaf-57fd-4f2f-9ee2-68aa5f24d0c7" providerId="ADAL" clId="{0AB23991-B8BF-40FF-8A23-300829DF1C4B}" dt="2024-04-29T22:44:15.855" v="1458" actId="47"/>
        <pc:sldMkLst>
          <pc:docMk/>
          <pc:sldMk cId="1240315603" sldId="307"/>
        </pc:sldMkLst>
      </pc:sldChg>
      <pc:sldChg chg="del">
        <pc:chgData name="Michael Lo" userId="caf5cbaf-57fd-4f2f-9ee2-68aa5f24d0c7" providerId="ADAL" clId="{0AB23991-B8BF-40FF-8A23-300829DF1C4B}" dt="2024-04-29T22:44:15.855" v="1458" actId="47"/>
        <pc:sldMkLst>
          <pc:docMk/>
          <pc:sldMk cId="2548453745" sldId="308"/>
        </pc:sldMkLst>
      </pc:sldChg>
      <pc:sldChg chg="del">
        <pc:chgData name="Michael Lo" userId="caf5cbaf-57fd-4f2f-9ee2-68aa5f24d0c7" providerId="ADAL" clId="{0AB23991-B8BF-40FF-8A23-300829DF1C4B}" dt="2024-04-29T22:44:15.855" v="1458" actId="47"/>
        <pc:sldMkLst>
          <pc:docMk/>
          <pc:sldMk cId="1042572912" sldId="309"/>
        </pc:sldMkLst>
      </pc:sldChg>
      <pc:sldChg chg="del">
        <pc:chgData name="Michael Lo" userId="caf5cbaf-57fd-4f2f-9ee2-68aa5f24d0c7" providerId="ADAL" clId="{0AB23991-B8BF-40FF-8A23-300829DF1C4B}" dt="2024-04-29T22:44:15.855" v="1458" actId="47"/>
        <pc:sldMkLst>
          <pc:docMk/>
          <pc:sldMk cId="801926908" sldId="310"/>
        </pc:sldMkLst>
      </pc:sldChg>
      <pc:sldChg chg="del">
        <pc:chgData name="Michael Lo" userId="caf5cbaf-57fd-4f2f-9ee2-68aa5f24d0c7" providerId="ADAL" clId="{0AB23991-B8BF-40FF-8A23-300829DF1C4B}" dt="2024-04-29T22:44:15.855" v="1458" actId="47"/>
        <pc:sldMkLst>
          <pc:docMk/>
          <pc:sldMk cId="3321681390" sldId="311"/>
        </pc:sldMkLst>
      </pc:sldChg>
      <pc:sldChg chg="del">
        <pc:chgData name="Michael Lo" userId="caf5cbaf-57fd-4f2f-9ee2-68aa5f24d0c7" providerId="ADAL" clId="{0AB23991-B8BF-40FF-8A23-300829DF1C4B}" dt="2024-04-29T22:44:15.855" v="1458" actId="47"/>
        <pc:sldMkLst>
          <pc:docMk/>
          <pc:sldMk cId="1074476941" sldId="312"/>
        </pc:sldMkLst>
      </pc:sldChg>
      <pc:sldChg chg="del">
        <pc:chgData name="Michael Lo" userId="caf5cbaf-57fd-4f2f-9ee2-68aa5f24d0c7" providerId="ADAL" clId="{0AB23991-B8BF-40FF-8A23-300829DF1C4B}" dt="2024-04-29T22:44:15.855" v="1458" actId="47"/>
        <pc:sldMkLst>
          <pc:docMk/>
          <pc:sldMk cId="3889427474" sldId="314"/>
        </pc:sldMkLst>
      </pc:sldChg>
      <pc:sldChg chg="new del">
        <pc:chgData name="Michael Lo" userId="caf5cbaf-57fd-4f2f-9ee2-68aa5f24d0c7" providerId="ADAL" clId="{0AB23991-B8BF-40FF-8A23-300829DF1C4B}" dt="2024-04-29T22:44:18.234" v="1459" actId="47"/>
        <pc:sldMkLst>
          <pc:docMk/>
          <pc:sldMk cId="726112786" sldId="315"/>
        </pc:sldMkLst>
      </pc:sldChg>
      <pc:sldChg chg="modSp add mod modAnim">
        <pc:chgData name="Michael Lo" userId="caf5cbaf-57fd-4f2f-9ee2-68aa5f24d0c7" providerId="ADAL" clId="{0AB23991-B8BF-40FF-8A23-300829DF1C4B}" dt="2024-04-30T01:18:44.344" v="2975"/>
        <pc:sldMkLst>
          <pc:docMk/>
          <pc:sldMk cId="2959206500" sldId="316"/>
        </pc:sldMkLst>
        <pc:spChg chg="mod">
          <ac:chgData name="Michael Lo" userId="caf5cbaf-57fd-4f2f-9ee2-68aa5f24d0c7" providerId="ADAL" clId="{0AB23991-B8BF-40FF-8A23-300829DF1C4B}" dt="2024-04-29T22:36:22.729" v="1173" actId="6549"/>
          <ac:spMkLst>
            <pc:docMk/>
            <pc:sldMk cId="2959206500" sldId="316"/>
            <ac:spMk id="2" creationId="{00000000-0000-0000-0000-000000000000}"/>
          </ac:spMkLst>
        </pc:spChg>
        <pc:spChg chg="mod">
          <ac:chgData name="Michael Lo" userId="caf5cbaf-57fd-4f2f-9ee2-68aa5f24d0c7" providerId="ADAL" clId="{0AB23991-B8BF-40FF-8A23-300829DF1C4B}" dt="2024-04-30T01:18:40.836" v="2974" actId="6549"/>
          <ac:spMkLst>
            <pc:docMk/>
            <pc:sldMk cId="2959206500" sldId="316"/>
            <ac:spMk id="3" creationId="{00000000-0000-0000-0000-000000000000}"/>
          </ac:spMkLst>
        </pc:spChg>
        <pc:graphicFrameChg chg="mod">
          <ac:chgData name="Michael Lo" userId="caf5cbaf-57fd-4f2f-9ee2-68aa5f24d0c7" providerId="ADAL" clId="{0AB23991-B8BF-40FF-8A23-300829DF1C4B}" dt="2024-04-29T22:40:10.832" v="1366" actId="1076"/>
          <ac:graphicFrameMkLst>
            <pc:docMk/>
            <pc:sldMk cId="2959206500" sldId="316"/>
            <ac:graphicFrameMk id="5" creationId="{0979B8B5-1022-1478-DC28-7B9BF3E5FA17}"/>
          </ac:graphicFrameMkLst>
        </pc:graphicFrameChg>
        <pc:graphicFrameChg chg="mod modGraphic">
          <ac:chgData name="Michael Lo" userId="caf5cbaf-57fd-4f2f-9ee2-68aa5f24d0c7" providerId="ADAL" clId="{0AB23991-B8BF-40FF-8A23-300829DF1C4B}" dt="2024-04-29T22:43:22.580" v="1375" actId="1076"/>
          <ac:graphicFrameMkLst>
            <pc:docMk/>
            <pc:sldMk cId="2959206500" sldId="316"/>
            <ac:graphicFrameMk id="7" creationId="{FDE0138E-391F-1E5C-72D7-FAC9F81636F2}"/>
          </ac:graphicFrameMkLst>
        </pc:graphicFrameChg>
      </pc:sldChg>
      <pc:sldChg chg="delSp modSp add mod delAnim modAnim">
        <pc:chgData name="Michael Lo" userId="caf5cbaf-57fd-4f2f-9ee2-68aa5f24d0c7" providerId="ADAL" clId="{0AB23991-B8BF-40FF-8A23-300829DF1C4B}" dt="2024-04-30T01:19:04.311" v="2979"/>
        <pc:sldMkLst>
          <pc:docMk/>
          <pc:sldMk cId="2789958000" sldId="317"/>
        </pc:sldMkLst>
        <pc:spChg chg="mod">
          <ac:chgData name="Michael Lo" userId="caf5cbaf-57fd-4f2f-9ee2-68aa5f24d0c7" providerId="ADAL" clId="{0AB23991-B8BF-40FF-8A23-300829DF1C4B}" dt="2024-04-29T22:30:29.747" v="499" actId="20577"/>
          <ac:spMkLst>
            <pc:docMk/>
            <pc:sldMk cId="2789958000" sldId="317"/>
            <ac:spMk id="2" creationId="{00000000-0000-0000-0000-000000000000}"/>
          </ac:spMkLst>
        </pc:spChg>
        <pc:spChg chg="mod">
          <ac:chgData name="Michael Lo" userId="caf5cbaf-57fd-4f2f-9ee2-68aa5f24d0c7" providerId="ADAL" clId="{0AB23991-B8BF-40FF-8A23-300829DF1C4B}" dt="2024-04-29T22:45:49.307" v="1698" actId="20577"/>
          <ac:spMkLst>
            <pc:docMk/>
            <pc:sldMk cId="2789958000" sldId="317"/>
            <ac:spMk id="3" creationId="{00000000-0000-0000-0000-000000000000}"/>
          </ac:spMkLst>
        </pc:spChg>
        <pc:graphicFrameChg chg="del modGraphic">
          <ac:chgData name="Michael Lo" userId="caf5cbaf-57fd-4f2f-9ee2-68aa5f24d0c7" providerId="ADAL" clId="{0AB23991-B8BF-40FF-8A23-300829DF1C4B}" dt="2024-04-29T22:28:47.142" v="350" actId="478"/>
          <ac:graphicFrameMkLst>
            <pc:docMk/>
            <pc:sldMk cId="2789958000" sldId="317"/>
            <ac:graphicFrameMk id="5" creationId="{0979B8B5-1022-1478-DC28-7B9BF3E5FA17}"/>
          </ac:graphicFrameMkLst>
        </pc:graphicFrameChg>
        <pc:graphicFrameChg chg="del">
          <ac:chgData name="Michael Lo" userId="caf5cbaf-57fd-4f2f-9ee2-68aa5f24d0c7" providerId="ADAL" clId="{0AB23991-B8BF-40FF-8A23-300829DF1C4B}" dt="2024-04-29T22:28:45.121" v="349" actId="478"/>
          <ac:graphicFrameMkLst>
            <pc:docMk/>
            <pc:sldMk cId="2789958000" sldId="317"/>
            <ac:graphicFrameMk id="7" creationId="{FDE0138E-391F-1E5C-72D7-FAC9F81636F2}"/>
          </ac:graphicFrameMkLst>
        </pc:graphicFrameChg>
      </pc:sldChg>
      <pc:sldChg chg="modSp add mod modAnim">
        <pc:chgData name="Michael Lo" userId="caf5cbaf-57fd-4f2f-9ee2-68aa5f24d0c7" providerId="ADAL" clId="{0AB23991-B8BF-40FF-8A23-300829DF1C4B}" dt="2024-04-30T01:18:10.814" v="2968"/>
        <pc:sldMkLst>
          <pc:docMk/>
          <pc:sldMk cId="1397793128" sldId="318"/>
        </pc:sldMkLst>
        <pc:spChg chg="mod">
          <ac:chgData name="Michael Lo" userId="caf5cbaf-57fd-4f2f-9ee2-68aa5f24d0c7" providerId="ADAL" clId="{0AB23991-B8BF-40FF-8A23-300829DF1C4B}" dt="2024-04-29T22:46:17.810" v="1737" actId="20577"/>
          <ac:spMkLst>
            <pc:docMk/>
            <pc:sldMk cId="1397793128" sldId="318"/>
            <ac:spMk id="2" creationId="{00000000-0000-0000-0000-000000000000}"/>
          </ac:spMkLst>
        </pc:spChg>
        <pc:spChg chg="mod">
          <ac:chgData name="Michael Lo" userId="caf5cbaf-57fd-4f2f-9ee2-68aa5f24d0c7" providerId="ADAL" clId="{0AB23991-B8BF-40FF-8A23-300829DF1C4B}" dt="2024-04-30T01:13:20.891" v="2931" actId="6549"/>
          <ac:spMkLst>
            <pc:docMk/>
            <pc:sldMk cId="1397793128" sldId="318"/>
            <ac:spMk id="3" creationId="{00000000-0000-0000-0000-000000000000}"/>
          </ac:spMkLst>
        </pc:spChg>
      </pc:sldChg>
      <pc:sldChg chg="addSp modSp add mod modAnim">
        <pc:chgData name="Michael Lo" userId="caf5cbaf-57fd-4f2f-9ee2-68aa5f24d0c7" providerId="ADAL" clId="{0AB23991-B8BF-40FF-8A23-300829DF1C4B}" dt="2024-05-02T05:44:35.785" v="3262" actId="20577"/>
        <pc:sldMkLst>
          <pc:docMk/>
          <pc:sldMk cId="2242822797" sldId="319"/>
        </pc:sldMkLst>
        <pc:spChg chg="mod">
          <ac:chgData name="Michael Lo" userId="caf5cbaf-57fd-4f2f-9ee2-68aa5f24d0c7" providerId="ADAL" clId="{0AB23991-B8BF-40FF-8A23-300829DF1C4B}" dt="2024-04-30T01:04:59.897" v="2445" actId="20577"/>
          <ac:spMkLst>
            <pc:docMk/>
            <pc:sldMk cId="2242822797" sldId="319"/>
            <ac:spMk id="2" creationId="{00000000-0000-0000-0000-000000000000}"/>
          </ac:spMkLst>
        </pc:spChg>
        <pc:spChg chg="mod">
          <ac:chgData name="Michael Lo" userId="caf5cbaf-57fd-4f2f-9ee2-68aa5f24d0c7" providerId="ADAL" clId="{0AB23991-B8BF-40FF-8A23-300829DF1C4B}" dt="2024-05-02T05:44:35.785" v="3262" actId="20577"/>
          <ac:spMkLst>
            <pc:docMk/>
            <pc:sldMk cId="2242822797" sldId="319"/>
            <ac:spMk id="3" creationId="{00000000-0000-0000-0000-000000000000}"/>
          </ac:spMkLst>
        </pc:spChg>
        <pc:picChg chg="add mod ord">
          <ac:chgData name="Michael Lo" userId="caf5cbaf-57fd-4f2f-9ee2-68aa5f24d0c7" providerId="ADAL" clId="{0AB23991-B8BF-40FF-8A23-300829DF1C4B}" dt="2024-04-30T01:16:56.064" v="2955" actId="1076"/>
          <ac:picMkLst>
            <pc:docMk/>
            <pc:sldMk cId="2242822797" sldId="319"/>
            <ac:picMk id="5" creationId="{CE5BE7F8-3A75-8412-D672-CD7AC315F8B1}"/>
          </ac:picMkLst>
        </pc:picChg>
      </pc:sldChg>
      <pc:sldChg chg="addSp modSp add mod modAnim">
        <pc:chgData name="Michael Lo" userId="caf5cbaf-57fd-4f2f-9ee2-68aa5f24d0c7" providerId="ADAL" clId="{0AB23991-B8BF-40FF-8A23-300829DF1C4B}" dt="2024-04-30T01:17:56.899" v="2965"/>
        <pc:sldMkLst>
          <pc:docMk/>
          <pc:sldMk cId="2244080160" sldId="320"/>
        </pc:sldMkLst>
        <pc:spChg chg="mod">
          <ac:chgData name="Michael Lo" userId="caf5cbaf-57fd-4f2f-9ee2-68aa5f24d0c7" providerId="ADAL" clId="{0AB23991-B8BF-40FF-8A23-300829DF1C4B}" dt="2024-04-30T01:13:25.884" v="2932" actId="6549"/>
          <ac:spMkLst>
            <pc:docMk/>
            <pc:sldMk cId="2244080160" sldId="320"/>
            <ac:spMk id="3" creationId="{00000000-0000-0000-0000-000000000000}"/>
          </ac:spMkLst>
        </pc:spChg>
        <pc:picChg chg="add mod">
          <ac:chgData name="Michael Lo" userId="caf5cbaf-57fd-4f2f-9ee2-68aa5f24d0c7" providerId="ADAL" clId="{0AB23991-B8BF-40FF-8A23-300829DF1C4B}" dt="2024-04-30T01:14:34.287" v="2946" actId="1076"/>
          <ac:picMkLst>
            <pc:docMk/>
            <pc:sldMk cId="2244080160" sldId="320"/>
            <ac:picMk id="5" creationId="{E40CF0E1-6431-2821-207E-452E2FACCC86}"/>
          </ac:picMkLst>
        </pc:picChg>
      </pc:sldChg>
      <pc:sldChg chg="modSp add mod">
        <pc:chgData name="Michael Lo" userId="caf5cbaf-57fd-4f2f-9ee2-68aa5f24d0c7" providerId="ADAL" clId="{0AB23991-B8BF-40FF-8A23-300829DF1C4B}" dt="2024-05-02T06:02:35.943" v="3658" actId="20577"/>
        <pc:sldMkLst>
          <pc:docMk/>
          <pc:sldMk cId="4092534082" sldId="321"/>
        </pc:sldMkLst>
        <pc:spChg chg="mod">
          <ac:chgData name="Michael Lo" userId="caf5cbaf-57fd-4f2f-9ee2-68aa5f24d0c7" providerId="ADAL" clId="{0AB23991-B8BF-40FF-8A23-300829DF1C4B}" dt="2024-05-02T06:02:35.943" v="3658" actId="20577"/>
          <ac:spMkLst>
            <pc:docMk/>
            <pc:sldMk cId="4092534082" sldId="321"/>
            <ac:spMk id="3" creationId="{00000000-0000-0000-0000-000000000000}"/>
          </ac:spMkLst>
        </pc:spChg>
      </pc:sldChg>
    </pc:docChg>
  </pc:docChgLst>
  <pc:docChgLst>
    <pc:chgData name="Michael Lo" userId="caf5cbaf-57fd-4f2f-9ee2-68aa5f24d0c7" providerId="ADAL" clId="{06024969-FF68-47CC-82FC-5CA85B8A8A12}"/>
    <pc:docChg chg="modSld">
      <pc:chgData name="Michael Lo" userId="caf5cbaf-57fd-4f2f-9ee2-68aa5f24d0c7" providerId="ADAL" clId="{06024969-FF68-47CC-82FC-5CA85B8A8A12}" dt="2024-11-04T13:59:29.717" v="1" actId="20577"/>
      <pc:docMkLst>
        <pc:docMk/>
      </pc:docMkLst>
      <pc:sldChg chg="modNotesTx">
        <pc:chgData name="Michael Lo" userId="caf5cbaf-57fd-4f2f-9ee2-68aa5f24d0c7" providerId="ADAL" clId="{06024969-FF68-47CC-82FC-5CA85B8A8A12}" dt="2024-11-04T13:59:29.717" v="1" actId="20577"/>
        <pc:sldMkLst>
          <pc:docMk/>
          <pc:sldMk cId="635601909" sldId="38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9453A-6AAA-4D95-9538-29FA1FCB706D}" type="datetimeFigureOut">
              <a:rPr lang="en-US" smtClean="0"/>
              <a:t>11/4/2024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B1C0C1-6412-481A-8DB6-5F287B0D4E3E}" type="slidenum">
              <a:rPr lang="en-US" smtClean="0"/>
              <a:t>‹#›</a:t>
            </a:fld>
            <a:endParaRPr lang="en-US" dirty="0"/>
          </a:p>
        </p:txBody>
      </p:sp>
    </p:spTree>
    <p:extLst>
      <p:ext uri="{BB962C8B-B14F-4D97-AF65-F5344CB8AC3E}">
        <p14:creationId xmlns:p14="http://schemas.microsoft.com/office/powerpoint/2010/main" val="4138238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6536FD-5CAD-46CE-B5DF-98A66DFB6C7C}" type="slidenum">
              <a:rPr lang="en-US" smtClean="0"/>
              <a:t>1</a:t>
            </a:fld>
            <a:endParaRPr lang="en-US" dirty="0"/>
          </a:p>
        </p:txBody>
      </p:sp>
    </p:spTree>
    <p:extLst>
      <p:ext uri="{BB962C8B-B14F-4D97-AF65-F5344CB8AC3E}">
        <p14:creationId xmlns:p14="http://schemas.microsoft.com/office/powerpoint/2010/main" val="1236778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56B1C0C1-6412-481A-8DB6-5F287B0D4E3E}" type="slidenum">
              <a:rPr lang="en-US" smtClean="0"/>
              <a:t>2</a:t>
            </a:fld>
            <a:endParaRPr lang="en-US" dirty="0"/>
          </a:p>
        </p:txBody>
      </p:sp>
    </p:spTree>
    <p:extLst>
      <p:ext uri="{BB962C8B-B14F-4D97-AF65-F5344CB8AC3E}">
        <p14:creationId xmlns:p14="http://schemas.microsoft.com/office/powerpoint/2010/main" val="4228950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Subjects = Canadians (May 2024)</a:t>
            </a:r>
          </a:p>
          <a:p>
            <a:r>
              <a:rPr lang="en-CA" baseline="0" dirty="0"/>
              <a:t>Variable = whether or not a Canadian would vote for Trudeau (Yes or No)</a:t>
            </a:r>
          </a:p>
          <a:p>
            <a:r>
              <a:rPr lang="en-CA" baseline="0" dirty="0"/>
              <a:t>Type = Categorical variable</a:t>
            </a:r>
          </a:p>
          <a:p>
            <a:endParaRPr lang="en-CA" baseline="0" dirty="0"/>
          </a:p>
          <a:p>
            <a:pPr marL="0" indent="0">
              <a:buNone/>
            </a:pPr>
            <a:r>
              <a:rPr lang="en-CA" baseline="0" dirty="0"/>
              <a:t>a) Define </a:t>
            </a:r>
            <a:r>
              <a:rPr lang="en-CA" baseline="0" dirty="0" err="1"/>
              <a:t>pbar</a:t>
            </a:r>
            <a:r>
              <a:rPr lang="en-CA" baseline="0" dirty="0"/>
              <a:t> as the proportion of the 1000 randomly selected Canadian who would vote for Trudeau in May 2024</a:t>
            </a:r>
          </a:p>
          <a:p>
            <a:pPr marL="0" indent="0">
              <a:buNone/>
            </a:pPr>
            <a:endParaRPr lang="en-CA" baseline="0" dirty="0"/>
          </a:p>
          <a:p>
            <a:pPr marL="0" indent="0">
              <a:buNone/>
            </a:pPr>
            <a:r>
              <a:rPr lang="en-CA" baseline="0" dirty="0"/>
              <a:t>b) Sampling distribution of </a:t>
            </a:r>
            <a:r>
              <a:rPr lang="en-CA" baseline="0" dirty="0" err="1"/>
              <a:t>pbar</a:t>
            </a:r>
            <a:endParaRPr lang="en-CA" baseline="0" dirty="0"/>
          </a:p>
          <a:p>
            <a:pPr marL="0" indent="0">
              <a:buNone/>
            </a:pPr>
            <a:r>
              <a:rPr lang="en-CA" baseline="0" dirty="0"/>
              <a:t>1. Shape of </a:t>
            </a:r>
            <a:r>
              <a:rPr lang="en-CA" baseline="0" dirty="0" err="1"/>
              <a:t>pbar</a:t>
            </a:r>
            <a:r>
              <a:rPr lang="en-CA" baseline="0" dirty="0"/>
              <a:t> = approx. Normal</a:t>
            </a:r>
          </a:p>
          <a:p>
            <a:pPr marL="0" indent="0">
              <a:buNone/>
            </a:pPr>
            <a:r>
              <a:rPr lang="en-CA" baseline="0" dirty="0"/>
              <a:t>2. E(</a:t>
            </a:r>
            <a:r>
              <a:rPr lang="en-CA" baseline="0" dirty="0" err="1"/>
              <a:t>pbar</a:t>
            </a:r>
            <a:r>
              <a:rPr lang="en-CA" baseline="0" dirty="0"/>
              <a:t>) = p = 0.25</a:t>
            </a:r>
          </a:p>
          <a:p>
            <a:pPr marL="0" indent="0">
              <a:buNone/>
            </a:pPr>
            <a:r>
              <a:rPr lang="en-CA" baseline="0" dirty="0"/>
              <a:t>3. SD(</a:t>
            </a:r>
            <a:r>
              <a:rPr lang="en-CA" baseline="0" dirty="0" err="1"/>
              <a:t>pbar</a:t>
            </a:r>
            <a:r>
              <a:rPr lang="en-CA" baseline="0" dirty="0"/>
              <a:t>) = </a:t>
            </a:r>
            <a:r>
              <a:rPr lang="en-CA" baseline="0" dirty="0" err="1"/>
              <a:t>sqrt</a:t>
            </a:r>
            <a:r>
              <a:rPr lang="en-CA" baseline="0" dirty="0"/>
              <a:t>[ 0.25*(1-0.25)/1000 ] = 0.0137</a:t>
            </a:r>
          </a:p>
          <a:p>
            <a:pPr marL="0" indent="0">
              <a:buNone/>
            </a:pPr>
            <a:endParaRPr lang="en-CA" baseline="0" dirty="0"/>
          </a:p>
          <a:p>
            <a:pPr marL="0" indent="0">
              <a:buNone/>
            </a:pPr>
            <a:r>
              <a:rPr lang="en-CA" baseline="0" dirty="0"/>
              <a:t>Checking 3 conditions:</a:t>
            </a:r>
          </a:p>
          <a:p>
            <a:pPr marL="0" indent="0">
              <a:buNone/>
            </a:pPr>
            <a:r>
              <a:rPr lang="en-CA" baseline="0" dirty="0"/>
              <a:t>n = 1000, which is bigger than the requirement of 30,</a:t>
            </a:r>
          </a:p>
          <a:p>
            <a:pPr marL="0" indent="0">
              <a:buNone/>
            </a:pPr>
            <a:r>
              <a:rPr lang="en-CA" baseline="0" dirty="0"/>
              <a:t>np = 1000*0.25 = 250, which is bigger than the requirement of 5,</a:t>
            </a:r>
          </a:p>
          <a:p>
            <a:pPr marL="0" indent="0">
              <a:buNone/>
            </a:pPr>
            <a:r>
              <a:rPr lang="en-CA" baseline="0" dirty="0"/>
              <a:t>n(1-p) = 1000*0.75 = 750, which is bigger than the requirement of 5.</a:t>
            </a:r>
          </a:p>
          <a:p>
            <a:pPr marL="0" indent="0">
              <a:buNone/>
            </a:pPr>
            <a:r>
              <a:rPr lang="en-CA" baseline="0" dirty="0"/>
              <a:t>Since all 3 conditions are met, the approximation (above) is good </a:t>
            </a:r>
            <a:r>
              <a:rPr lang="en-CA" baseline="0"/>
              <a:t>enough.</a:t>
            </a:r>
            <a:endParaRPr lang="en-CA" baseline="0" dirty="0"/>
          </a:p>
        </p:txBody>
      </p:sp>
      <p:sp>
        <p:nvSpPr>
          <p:cNvPr id="4" name="Slide Number Placeholder 3"/>
          <p:cNvSpPr>
            <a:spLocks noGrp="1"/>
          </p:cNvSpPr>
          <p:nvPr>
            <p:ph type="sldNum" sz="quarter" idx="10"/>
          </p:nvPr>
        </p:nvSpPr>
        <p:spPr/>
        <p:txBody>
          <a:bodyPr/>
          <a:lstStyle/>
          <a:p>
            <a:fld id="{56B1C0C1-6412-481A-8DB6-5F287B0D4E3E}" type="slidenum">
              <a:rPr lang="en-US" smtClean="0"/>
              <a:t>3</a:t>
            </a:fld>
            <a:endParaRPr lang="en-US" dirty="0"/>
          </a:p>
        </p:txBody>
      </p:sp>
    </p:spTree>
    <p:extLst>
      <p:ext uri="{BB962C8B-B14F-4D97-AF65-F5344CB8AC3E}">
        <p14:creationId xmlns:p14="http://schemas.microsoft.com/office/powerpoint/2010/main" val="1167085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56B1C0C1-6412-481A-8DB6-5F287B0D4E3E}" type="slidenum">
              <a:rPr lang="en-US" smtClean="0"/>
              <a:t>4</a:t>
            </a:fld>
            <a:endParaRPr lang="en-US" dirty="0"/>
          </a:p>
        </p:txBody>
      </p:sp>
    </p:spTree>
    <p:extLst>
      <p:ext uri="{BB962C8B-B14F-4D97-AF65-F5344CB8AC3E}">
        <p14:creationId xmlns:p14="http://schemas.microsoft.com/office/powerpoint/2010/main" val="1811961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56B1C0C1-6412-481A-8DB6-5F287B0D4E3E}" type="slidenum">
              <a:rPr lang="en-US" smtClean="0"/>
              <a:t>5</a:t>
            </a:fld>
            <a:endParaRPr lang="en-US" dirty="0"/>
          </a:p>
        </p:txBody>
      </p:sp>
    </p:spTree>
    <p:extLst>
      <p:ext uri="{BB962C8B-B14F-4D97-AF65-F5344CB8AC3E}">
        <p14:creationId xmlns:p14="http://schemas.microsoft.com/office/powerpoint/2010/main" val="1789892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Subjects = students</a:t>
            </a:r>
          </a:p>
          <a:p>
            <a:r>
              <a:rPr lang="en-CA" baseline="0" dirty="0"/>
              <a:t>Variable =score (in %)</a:t>
            </a:r>
          </a:p>
          <a:p>
            <a:r>
              <a:rPr lang="en-CA" baseline="0" dirty="0"/>
              <a:t>Type = Numerical variable</a:t>
            </a:r>
          </a:p>
          <a:p>
            <a:endParaRPr lang="en-CA" baseline="0" dirty="0"/>
          </a:p>
          <a:p>
            <a:pPr marL="0" indent="0">
              <a:buNone/>
            </a:pPr>
            <a:r>
              <a:rPr lang="en-CA" baseline="0" dirty="0"/>
              <a:t>a) Define </a:t>
            </a:r>
            <a:r>
              <a:rPr lang="en-CA" baseline="0" dirty="0" err="1"/>
              <a:t>xbar</a:t>
            </a:r>
            <a:r>
              <a:rPr lang="en-CA" baseline="0" dirty="0"/>
              <a:t> as the average score of 25 randomly selected students</a:t>
            </a:r>
          </a:p>
          <a:p>
            <a:pPr marL="0" indent="0">
              <a:buNone/>
            </a:pPr>
            <a:endParaRPr lang="en-CA" baseline="0" dirty="0"/>
          </a:p>
          <a:p>
            <a:pPr marL="0" indent="0">
              <a:buNone/>
            </a:pPr>
            <a:r>
              <a:rPr lang="en-CA" baseline="0" dirty="0"/>
              <a:t>b) Sampling distribution of </a:t>
            </a:r>
            <a:r>
              <a:rPr lang="en-CA" baseline="0" dirty="0" err="1"/>
              <a:t>xbar</a:t>
            </a:r>
            <a:endParaRPr lang="en-CA" baseline="0" dirty="0"/>
          </a:p>
          <a:p>
            <a:pPr marL="0" indent="0">
              <a:buNone/>
            </a:pPr>
            <a:r>
              <a:rPr lang="en-CA" baseline="0" dirty="0"/>
              <a:t>1. Shape of </a:t>
            </a:r>
            <a:r>
              <a:rPr lang="en-CA" baseline="0" dirty="0" err="1"/>
              <a:t>xbar</a:t>
            </a:r>
            <a:r>
              <a:rPr lang="en-CA" baseline="0" dirty="0"/>
              <a:t> = Normal (because X is Normal)</a:t>
            </a:r>
          </a:p>
          <a:p>
            <a:pPr marL="0" indent="0">
              <a:buNone/>
            </a:pPr>
            <a:r>
              <a:rPr lang="en-CA" baseline="0" dirty="0"/>
              <a:t>2. E(</a:t>
            </a:r>
            <a:r>
              <a:rPr lang="en-CA" baseline="0" dirty="0" err="1"/>
              <a:t>xbar</a:t>
            </a:r>
            <a:r>
              <a:rPr lang="en-CA" baseline="0" dirty="0"/>
              <a:t>) = mu = 72</a:t>
            </a:r>
          </a:p>
          <a:p>
            <a:pPr marL="0" indent="0">
              <a:buNone/>
            </a:pPr>
            <a:r>
              <a:rPr lang="en-CA" baseline="0" dirty="0"/>
              <a:t>3. SD(</a:t>
            </a:r>
            <a:r>
              <a:rPr lang="en-CA" baseline="0" dirty="0" err="1"/>
              <a:t>xbar</a:t>
            </a:r>
            <a:r>
              <a:rPr lang="en-CA" baseline="0" dirty="0"/>
              <a:t>) = 8/</a:t>
            </a:r>
            <a:r>
              <a:rPr lang="en-CA" baseline="0" dirty="0" err="1"/>
              <a:t>sqrt</a:t>
            </a:r>
            <a:r>
              <a:rPr lang="en-CA" baseline="0" dirty="0"/>
              <a:t>(25) = 1.60</a:t>
            </a:r>
          </a:p>
        </p:txBody>
      </p:sp>
      <p:sp>
        <p:nvSpPr>
          <p:cNvPr id="4" name="Slide Number Placeholder 3"/>
          <p:cNvSpPr>
            <a:spLocks noGrp="1"/>
          </p:cNvSpPr>
          <p:nvPr>
            <p:ph type="sldNum" sz="quarter" idx="10"/>
          </p:nvPr>
        </p:nvSpPr>
        <p:spPr/>
        <p:txBody>
          <a:bodyPr/>
          <a:lstStyle/>
          <a:p>
            <a:fld id="{56B1C0C1-6412-481A-8DB6-5F287B0D4E3E}" type="slidenum">
              <a:rPr lang="en-US" smtClean="0"/>
              <a:t>6</a:t>
            </a:fld>
            <a:endParaRPr lang="en-US" dirty="0"/>
          </a:p>
        </p:txBody>
      </p:sp>
    </p:spTree>
    <p:extLst>
      <p:ext uri="{BB962C8B-B14F-4D97-AF65-F5344CB8AC3E}">
        <p14:creationId xmlns:p14="http://schemas.microsoft.com/office/powerpoint/2010/main" val="466763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56B1C0C1-6412-481A-8DB6-5F287B0D4E3E}" type="slidenum">
              <a:rPr lang="en-US" smtClean="0"/>
              <a:t>7</a:t>
            </a:fld>
            <a:endParaRPr lang="en-US" dirty="0"/>
          </a:p>
        </p:txBody>
      </p:sp>
    </p:spTree>
    <p:extLst>
      <p:ext uri="{BB962C8B-B14F-4D97-AF65-F5344CB8AC3E}">
        <p14:creationId xmlns:p14="http://schemas.microsoft.com/office/powerpoint/2010/main" val="1614849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56B1C0C1-6412-481A-8DB6-5F287B0D4E3E}" type="slidenum">
              <a:rPr lang="en-US" smtClean="0"/>
              <a:t>8</a:t>
            </a:fld>
            <a:endParaRPr lang="en-US" dirty="0"/>
          </a:p>
        </p:txBody>
      </p:sp>
    </p:spTree>
    <p:extLst>
      <p:ext uri="{BB962C8B-B14F-4D97-AF65-F5344CB8AC3E}">
        <p14:creationId xmlns:p14="http://schemas.microsoft.com/office/powerpoint/2010/main" val="3009428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Subjects = teenagers</a:t>
            </a:r>
          </a:p>
          <a:p>
            <a:r>
              <a:rPr lang="en-CA" baseline="0" dirty="0"/>
              <a:t>Variable =daily social media time (in hour)</a:t>
            </a:r>
          </a:p>
          <a:p>
            <a:r>
              <a:rPr lang="en-CA" baseline="0" dirty="0"/>
              <a:t>Type = Numerical variable</a:t>
            </a:r>
          </a:p>
          <a:p>
            <a:endParaRPr lang="en-CA" baseline="0" dirty="0"/>
          </a:p>
          <a:p>
            <a:pPr marL="0" indent="0">
              <a:buNone/>
            </a:pPr>
            <a:r>
              <a:rPr lang="en-CA" baseline="0" dirty="0"/>
              <a:t>a) Define </a:t>
            </a:r>
            <a:r>
              <a:rPr lang="en-CA" baseline="0" dirty="0" err="1"/>
              <a:t>xbar</a:t>
            </a:r>
            <a:r>
              <a:rPr lang="en-CA" baseline="0" dirty="0"/>
              <a:t> as the average daily social media time of 36 randomly selected teenagers</a:t>
            </a:r>
          </a:p>
          <a:p>
            <a:pPr marL="0" indent="0">
              <a:buNone/>
            </a:pPr>
            <a:endParaRPr lang="en-CA" baseline="0" dirty="0"/>
          </a:p>
          <a:p>
            <a:pPr marL="0" indent="0">
              <a:buNone/>
            </a:pPr>
            <a:r>
              <a:rPr lang="en-CA" baseline="0" dirty="0"/>
              <a:t>b) Sampling distribution of </a:t>
            </a:r>
            <a:r>
              <a:rPr lang="en-CA" baseline="0" dirty="0" err="1"/>
              <a:t>xbar</a:t>
            </a:r>
            <a:endParaRPr lang="en-CA" baseline="0" dirty="0"/>
          </a:p>
          <a:p>
            <a:pPr marL="0" indent="0">
              <a:buNone/>
            </a:pPr>
            <a:r>
              <a:rPr lang="en-CA" baseline="0" dirty="0"/>
              <a:t>1. Shape of </a:t>
            </a:r>
            <a:r>
              <a:rPr lang="en-CA" baseline="0" dirty="0" err="1"/>
              <a:t>xbar</a:t>
            </a:r>
            <a:r>
              <a:rPr lang="en-CA" baseline="0" dirty="0"/>
              <a:t> = approx. Normal (see below for verification)</a:t>
            </a:r>
          </a:p>
          <a:p>
            <a:pPr marL="0" indent="0">
              <a:buNone/>
            </a:pPr>
            <a:r>
              <a:rPr lang="en-CA" baseline="0" dirty="0"/>
              <a:t>2. E(</a:t>
            </a:r>
            <a:r>
              <a:rPr lang="en-CA" baseline="0" dirty="0" err="1"/>
              <a:t>xbar</a:t>
            </a:r>
            <a:r>
              <a:rPr lang="en-CA" baseline="0" dirty="0"/>
              <a:t>) = mu = 8</a:t>
            </a:r>
          </a:p>
          <a:p>
            <a:pPr marL="0" indent="0">
              <a:buNone/>
            </a:pPr>
            <a:r>
              <a:rPr lang="en-CA" baseline="0" dirty="0"/>
              <a:t>3. SD(</a:t>
            </a:r>
            <a:r>
              <a:rPr lang="en-CA" baseline="0" dirty="0" err="1"/>
              <a:t>xbar</a:t>
            </a:r>
            <a:r>
              <a:rPr lang="en-CA" baseline="0" dirty="0"/>
              <a:t>) = 6/</a:t>
            </a:r>
            <a:r>
              <a:rPr lang="en-CA" baseline="0" dirty="0" err="1"/>
              <a:t>sqrt</a:t>
            </a:r>
            <a:r>
              <a:rPr lang="en-CA" baseline="0" dirty="0"/>
              <a:t>(36) = 1</a:t>
            </a:r>
          </a:p>
          <a:p>
            <a:pPr marL="0" indent="0">
              <a:buNone/>
            </a:pPr>
            <a:endParaRPr lang="en-CA" baseline="0" dirty="0"/>
          </a:p>
          <a:p>
            <a:pPr marL="0" indent="0">
              <a:buNone/>
            </a:pPr>
            <a:r>
              <a:rPr lang="en-CA" baseline="0" dirty="0"/>
              <a:t>Condition Checking:</a:t>
            </a:r>
          </a:p>
          <a:p>
            <a:pPr marL="0" indent="0">
              <a:buNone/>
            </a:pPr>
            <a:r>
              <a:rPr lang="en-CA" baseline="0" dirty="0"/>
              <a:t>Note that the numerical variable of interest (daily social media time) does not have a Normal distribution.</a:t>
            </a:r>
          </a:p>
          <a:p>
            <a:pPr marL="0" indent="0">
              <a:buNone/>
            </a:pPr>
            <a:r>
              <a:rPr lang="en-CA" baseline="0" dirty="0"/>
              <a:t>n = 36, which is bigger than the requirement of 30.</a:t>
            </a:r>
          </a:p>
          <a:p>
            <a:pPr marL="0" indent="0">
              <a:buNone/>
            </a:pPr>
            <a:r>
              <a:rPr lang="en-CA" baseline="0" dirty="0"/>
              <a:t>Since the condition is satisfied, the approx. (above) is good enough.</a:t>
            </a:r>
          </a:p>
          <a:p>
            <a:pPr marL="0" indent="0">
              <a:buNone/>
            </a:pPr>
            <a:r>
              <a:rPr lang="en-CA" baseline="0" dirty="0"/>
              <a:t>In other words, </a:t>
            </a:r>
            <a:r>
              <a:rPr lang="en-CA" baseline="0" dirty="0" err="1"/>
              <a:t>xbar</a:t>
            </a:r>
            <a:r>
              <a:rPr lang="en-CA" baseline="0" dirty="0"/>
              <a:t> will have approximately a Normal distribution.</a:t>
            </a:r>
          </a:p>
          <a:p>
            <a:pPr marL="0" indent="0">
              <a:buNone/>
            </a:pPr>
            <a:endParaRPr lang="en-CA" baseline="0" dirty="0"/>
          </a:p>
          <a:p>
            <a:pPr marL="0" indent="0">
              <a:buNone/>
            </a:pPr>
            <a:r>
              <a:rPr lang="en-CA" baseline="0" dirty="0"/>
              <a:t>c) Z = (10 – 8)/1 = +2.00</a:t>
            </a:r>
          </a:p>
          <a:p>
            <a:pPr marL="0" indent="0">
              <a:buNone/>
            </a:pPr>
            <a:r>
              <a:rPr lang="en-CA" baseline="0" dirty="0"/>
              <a:t>From Z-table, CA = 0.9772</a:t>
            </a:r>
          </a:p>
          <a:p>
            <a:pPr marL="0" indent="0">
              <a:buNone/>
            </a:pPr>
            <a:r>
              <a:rPr lang="en-CA" baseline="0" dirty="0"/>
              <a:t>-&gt; Answer = 0.0228</a:t>
            </a:r>
          </a:p>
          <a:p>
            <a:pPr marL="0" indent="0">
              <a:buNone/>
            </a:pPr>
            <a:endParaRPr lang="en-CA" baseline="0" dirty="0"/>
          </a:p>
          <a:p>
            <a:pPr marL="0" indent="0">
              <a:buNone/>
            </a:pPr>
            <a:endParaRPr lang="en-CA" baseline="0" dirty="0"/>
          </a:p>
          <a:p>
            <a:pPr marL="0" indent="0">
              <a:buNone/>
            </a:pPr>
            <a:endParaRPr lang="en-CA" baseline="0" dirty="0"/>
          </a:p>
          <a:p>
            <a:pPr marL="0" indent="0">
              <a:buNone/>
            </a:pPr>
            <a:endParaRPr lang="en-CA" baseline="0" dirty="0"/>
          </a:p>
          <a:p>
            <a:pPr marL="0" indent="0">
              <a:buNone/>
            </a:pPr>
            <a:endParaRPr lang="en-CA" baseline="0" dirty="0"/>
          </a:p>
        </p:txBody>
      </p:sp>
      <p:sp>
        <p:nvSpPr>
          <p:cNvPr id="4" name="Slide Number Placeholder 3"/>
          <p:cNvSpPr>
            <a:spLocks noGrp="1"/>
          </p:cNvSpPr>
          <p:nvPr>
            <p:ph type="sldNum" sz="quarter" idx="10"/>
          </p:nvPr>
        </p:nvSpPr>
        <p:spPr/>
        <p:txBody>
          <a:bodyPr/>
          <a:lstStyle/>
          <a:p>
            <a:fld id="{56B1C0C1-6412-481A-8DB6-5F287B0D4E3E}" type="slidenum">
              <a:rPr lang="en-US" smtClean="0"/>
              <a:t>9</a:t>
            </a:fld>
            <a:endParaRPr lang="en-US" dirty="0"/>
          </a:p>
        </p:txBody>
      </p:sp>
    </p:spTree>
    <p:extLst>
      <p:ext uri="{BB962C8B-B14F-4D97-AF65-F5344CB8AC3E}">
        <p14:creationId xmlns:p14="http://schemas.microsoft.com/office/powerpoint/2010/main" val="324767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397A94-697A-4681-9B79-8FF585031C19}" type="datetimeFigureOut">
              <a:rPr lang="en-CA" smtClean="0"/>
              <a:t>2024-11-04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52B67DFB-0AAF-463A-BC5F-0D8B50ADEA7E}" type="slidenum">
              <a:rPr lang="en-CA" smtClean="0"/>
              <a:t>‹#›</a:t>
            </a:fld>
            <a:endParaRPr lang="en-CA"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0126397"/>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C8397A94-697A-4681-9B79-8FF585031C19}" type="datetimeFigureOut">
              <a:rPr lang="en-CA" smtClean="0"/>
              <a:t>2024-11-04</a:t>
            </a:fld>
            <a:endParaRPr lang="en-CA" dirty="0"/>
          </a:p>
        </p:txBody>
      </p:sp>
      <p:sp>
        <p:nvSpPr>
          <p:cNvPr id="4" name="Footer Placeholder 3"/>
          <p:cNvSpPr>
            <a:spLocks noGrp="1"/>
          </p:cNvSpPr>
          <p:nvPr>
            <p:ph type="ftr" sz="quarter" idx="11"/>
          </p:nvPr>
        </p:nvSpPr>
        <p:spPr/>
        <p:txBody>
          <a:bodyPr/>
          <a:lstStyle/>
          <a:p>
            <a:endParaRPr lang="en-CA" dirty="0"/>
          </a:p>
        </p:txBody>
      </p:sp>
      <p:sp>
        <p:nvSpPr>
          <p:cNvPr id="5" name="Slide Number Placeholder 4"/>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532969063"/>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397A94-697A-4681-9B79-8FF585031C19}" type="datetimeFigureOut">
              <a:rPr lang="en-CA" smtClean="0"/>
              <a:t>2024-11-04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3608887715"/>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397A94-697A-4681-9B79-8FF585031C19}" type="datetimeFigureOut">
              <a:rPr lang="en-CA" smtClean="0"/>
              <a:t>2024-11-04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52B67DFB-0AAF-463A-BC5F-0D8B50ADEA7E}" type="slidenum">
              <a:rPr lang="en-CA" smtClean="0"/>
              <a:t>‹#›</a:t>
            </a:fld>
            <a:endParaRPr lang="en-CA"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63557036"/>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397A94-697A-4681-9B79-8FF585031C19}" type="datetimeFigureOut">
              <a:rPr lang="en-CA" smtClean="0"/>
              <a:t>2024-11-04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1142806560"/>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397A94-697A-4681-9B79-8FF585031C19}" type="datetimeFigureOut">
              <a:rPr lang="en-CA" smtClean="0"/>
              <a:t>2024-11-04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52B67DFB-0AAF-463A-BC5F-0D8B50ADEA7E}" type="slidenum">
              <a:rPr lang="en-CA" smtClean="0"/>
              <a:t>‹#›</a:t>
            </a:fld>
            <a:endParaRPr lang="en-CA"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785228801"/>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397A94-697A-4681-9B79-8FF585031C19}" type="datetimeFigureOut">
              <a:rPr lang="en-CA" smtClean="0"/>
              <a:t>2024-11-04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574781337"/>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97A94-697A-4681-9B79-8FF585031C19}" type="datetimeFigureOut">
              <a:rPr lang="en-CA" smtClean="0"/>
              <a:t>2024-11-04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2875641875"/>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97A94-697A-4681-9B79-8FF585031C19}" type="datetimeFigureOut">
              <a:rPr lang="en-CA" smtClean="0"/>
              <a:t>2024-11-04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3080918323"/>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97A94-697A-4681-9B79-8FF585031C19}" type="datetimeFigureOut">
              <a:rPr lang="en-CA" smtClean="0"/>
              <a:t>2024-11-04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2438192576"/>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397A94-697A-4681-9B79-8FF585031C19}" type="datetimeFigureOut">
              <a:rPr lang="en-CA" smtClean="0"/>
              <a:t>2024-11-04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1244228994"/>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397A94-697A-4681-9B79-8FF585031C19}" type="datetimeFigureOut">
              <a:rPr lang="en-CA" smtClean="0"/>
              <a:t>2024-11-04</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4084567394"/>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397A94-697A-4681-9B79-8FF585031C19}" type="datetimeFigureOut">
              <a:rPr lang="en-CA" smtClean="0"/>
              <a:t>2024-11-04</a:t>
            </a:fld>
            <a:endParaRPr lang="en-CA" dirty="0"/>
          </a:p>
        </p:txBody>
      </p:sp>
      <p:sp>
        <p:nvSpPr>
          <p:cNvPr id="8" name="Footer Placeholder 7"/>
          <p:cNvSpPr>
            <a:spLocks noGrp="1"/>
          </p:cNvSpPr>
          <p:nvPr>
            <p:ph type="ftr" sz="quarter" idx="11"/>
          </p:nvPr>
        </p:nvSpPr>
        <p:spPr/>
        <p:txBody>
          <a:bodyPr/>
          <a:lstStyle/>
          <a:p>
            <a:endParaRPr lang="en-CA" dirty="0"/>
          </a:p>
        </p:txBody>
      </p:sp>
      <p:sp>
        <p:nvSpPr>
          <p:cNvPr id="9" name="Slide Number Placeholder 8"/>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1542001397"/>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397A94-697A-4681-9B79-8FF585031C19}" type="datetimeFigureOut">
              <a:rPr lang="en-CA" smtClean="0"/>
              <a:t>2024-11-04</a:t>
            </a:fld>
            <a:endParaRPr lang="en-CA" dirty="0"/>
          </a:p>
        </p:txBody>
      </p:sp>
      <p:sp>
        <p:nvSpPr>
          <p:cNvPr id="4" name="Footer Placeholder 3"/>
          <p:cNvSpPr>
            <a:spLocks noGrp="1"/>
          </p:cNvSpPr>
          <p:nvPr>
            <p:ph type="ftr" sz="quarter" idx="11"/>
          </p:nvPr>
        </p:nvSpPr>
        <p:spPr/>
        <p:txBody>
          <a:bodyPr/>
          <a:lstStyle/>
          <a:p>
            <a:endParaRPr lang="en-CA" dirty="0"/>
          </a:p>
        </p:txBody>
      </p:sp>
      <p:sp>
        <p:nvSpPr>
          <p:cNvPr id="5" name="Slide Number Placeholder 4"/>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1877225949"/>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97A94-697A-4681-9B79-8FF585031C19}" type="datetimeFigureOut">
              <a:rPr lang="en-CA" smtClean="0"/>
              <a:t>2024-11-04</a:t>
            </a:fld>
            <a:endParaRPr lang="en-CA" dirty="0"/>
          </a:p>
        </p:txBody>
      </p:sp>
      <p:sp>
        <p:nvSpPr>
          <p:cNvPr id="3" name="Footer Placeholder 2"/>
          <p:cNvSpPr>
            <a:spLocks noGrp="1"/>
          </p:cNvSpPr>
          <p:nvPr>
            <p:ph type="ftr" sz="quarter" idx="11"/>
          </p:nvPr>
        </p:nvSpPr>
        <p:spPr/>
        <p:txBody>
          <a:bodyPr/>
          <a:lstStyle/>
          <a:p>
            <a:endParaRPr lang="en-CA" dirty="0"/>
          </a:p>
        </p:txBody>
      </p:sp>
      <p:sp>
        <p:nvSpPr>
          <p:cNvPr id="4" name="Slide Number Placeholder 3"/>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820063497"/>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397A94-697A-4681-9B79-8FF585031C19}" type="datetimeFigureOut">
              <a:rPr lang="en-CA" smtClean="0"/>
              <a:t>2024-11-04</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2720733368"/>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397A94-697A-4681-9B79-8FF585031C19}" type="datetimeFigureOut">
              <a:rPr lang="en-CA" smtClean="0"/>
              <a:t>2024-11-04</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356961970"/>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8397A94-697A-4681-9B79-8FF585031C19}" type="datetimeFigureOut">
              <a:rPr lang="en-CA" smtClean="0"/>
              <a:t>2024-11-04</a:t>
            </a:fld>
            <a:endParaRPr lang="en-CA"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CA"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52B67DFB-0AAF-463A-BC5F-0D8B50ADEA7E}" type="slidenum">
              <a:rPr lang="en-CA" smtClean="0"/>
              <a:t>‹#›</a:t>
            </a:fld>
            <a:endParaRPr lang="en-CA" dirty="0"/>
          </a:p>
        </p:txBody>
      </p:sp>
    </p:spTree>
    <p:extLst>
      <p:ext uri="{BB962C8B-B14F-4D97-AF65-F5344CB8AC3E}">
        <p14:creationId xmlns:p14="http://schemas.microsoft.com/office/powerpoint/2010/main" val="245225744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mc:AlternateContent xmlns:mc="http://schemas.openxmlformats.org/markup-compatibility/2006" xmlns:p14="http://schemas.microsoft.com/office/powerpoint/2010/main">
    <mc:Choice Requires="p14">
      <p:transition spd="slow" p14:dur="2250"/>
    </mc:Choice>
    <mc:Fallback xmlns="">
      <p:transition spd="slow"/>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97944"/>
            <a:ext cx="10972800" cy="2743200"/>
          </a:xfrm>
        </p:spPr>
        <p:txBody>
          <a:bodyPr anchor="t">
            <a:normAutofit/>
          </a:bodyPr>
          <a:lstStyle/>
          <a:p>
            <a:r>
              <a:rPr lang="en-CA" sz="6600" cap="none" dirty="0">
                <a:solidFill>
                  <a:srgbClr val="00B0F0"/>
                </a:solidFill>
                <a:effectLst>
                  <a:outerShdw blurRad="38100" dist="38100" dir="2700000" algn="tl">
                    <a:srgbClr val="000000">
                      <a:alpha val="43137"/>
                    </a:srgbClr>
                  </a:outerShdw>
                </a:effectLst>
                <a:latin typeface="Lucida Calligraphy" panose="03010101010101010101" pitchFamily="66" charset="0"/>
              </a:rPr>
              <a:t>Sampling Distributions</a:t>
            </a:r>
            <a:endParaRPr lang="en-CA" sz="6600" cap="none" dirty="0">
              <a:solidFill>
                <a:srgbClr val="00B0F0"/>
              </a:solidFill>
              <a:latin typeface="Lucida Calligraphy" panose="03010101010101010101" pitchFamily="66" charset="0"/>
            </a:endParaRPr>
          </a:p>
        </p:txBody>
      </p:sp>
      <p:sp>
        <p:nvSpPr>
          <p:cNvPr id="3" name="Subtitle 2"/>
          <p:cNvSpPr>
            <a:spLocks noGrp="1"/>
          </p:cNvSpPr>
          <p:nvPr>
            <p:ph type="subTitle" idx="1"/>
          </p:nvPr>
        </p:nvSpPr>
        <p:spPr>
          <a:xfrm>
            <a:off x="609600" y="3541144"/>
            <a:ext cx="10972800" cy="2286000"/>
          </a:xfrm>
        </p:spPr>
        <p:txBody>
          <a:bodyPr>
            <a:normAutofit/>
          </a:bodyPr>
          <a:lstStyle/>
          <a:p>
            <a:pPr marL="457200" indent="-457200">
              <a:buFont typeface="+mj-lt"/>
              <a:buAutoNum type="arabicPeriod"/>
            </a:pPr>
            <a:r>
              <a:rPr lang="en-CA" sz="2400" b="1" dirty="0">
                <a:solidFill>
                  <a:schemeClr val="tx1"/>
                </a:solidFill>
                <a:latin typeface="Lucida Calligraphy" panose="03010101010101010101" pitchFamily="66" charset="0"/>
                <a:cs typeface="Calibri" panose="020F0502020204030204" pitchFamily="34" charset="0"/>
              </a:rPr>
              <a:t>Probability Calculations of Sample Proportions </a:t>
            </a:r>
          </a:p>
          <a:p>
            <a:pPr marL="457200" indent="-457200">
              <a:buFont typeface="+mj-lt"/>
              <a:buAutoNum type="arabicPeriod"/>
            </a:pPr>
            <a:r>
              <a:rPr lang="en-CA" sz="2400" b="1" dirty="0">
                <a:solidFill>
                  <a:schemeClr val="tx1"/>
                </a:solidFill>
                <a:latin typeface="Lucida Calligraphy" panose="03010101010101010101" pitchFamily="66" charset="0"/>
                <a:cs typeface="Calibri" panose="020F0502020204030204" pitchFamily="34" charset="0"/>
              </a:rPr>
              <a:t>Probability Calculations of Sample Means</a:t>
            </a:r>
          </a:p>
          <a:p>
            <a:pPr marL="457200" indent="-457200">
              <a:buFont typeface="+mj-lt"/>
              <a:buAutoNum type="arabicPeriod"/>
            </a:pPr>
            <a:r>
              <a:rPr lang="en-CA" sz="2400" b="1" dirty="0">
                <a:solidFill>
                  <a:schemeClr val="tx1"/>
                </a:solidFill>
                <a:latin typeface="Lucida Calligraphy" panose="03010101010101010101" pitchFamily="66" charset="0"/>
                <a:cs typeface="Calibri" panose="020F0502020204030204" pitchFamily="34" charset="0"/>
              </a:rPr>
              <a:t>Central Limit Theorem (More Advanced… But Important)</a:t>
            </a:r>
          </a:p>
        </p:txBody>
      </p:sp>
    </p:spTree>
    <p:extLst>
      <p:ext uri="{BB962C8B-B14F-4D97-AF65-F5344CB8AC3E}">
        <p14:creationId xmlns:p14="http://schemas.microsoft.com/office/powerpoint/2010/main" val="3795445343"/>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06973"/>
            <a:ext cx="10972800" cy="914400"/>
          </a:xfrm>
        </p:spPr>
        <p:txBody>
          <a:bodyPr anchor="t"/>
          <a:lstStyle/>
          <a:p>
            <a:pPr algn="ctr"/>
            <a:r>
              <a:rPr lang="en-CA" cap="none" dirty="0">
                <a:solidFill>
                  <a:srgbClr val="00B0F0"/>
                </a:solidFill>
                <a:effectLst>
                  <a:outerShdw blurRad="38100" dist="38100" dir="2700000" algn="tl">
                    <a:srgbClr val="000000">
                      <a:alpha val="43137"/>
                    </a:srgbClr>
                  </a:outerShdw>
                </a:effectLst>
                <a:latin typeface="Lucida Calligraphy" panose="03010101010101010101" pitchFamily="66" charset="0"/>
              </a:rPr>
              <a:t>Any Questions?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2872" y="1221373"/>
            <a:ext cx="7966253" cy="5029200"/>
          </a:xfrm>
        </p:spPr>
      </p:pic>
    </p:spTree>
    <p:extLst>
      <p:ext uri="{BB962C8B-B14F-4D97-AF65-F5344CB8AC3E}">
        <p14:creationId xmlns:p14="http://schemas.microsoft.com/office/powerpoint/2010/main" val="312178443"/>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90448"/>
                <a:ext cx="10972800" cy="914400"/>
              </a:xfrm>
            </p:spPr>
            <p:txBody>
              <a:bodyPr anchor="t">
                <a:noAutofit/>
              </a:bodyPr>
              <a:lstStyle/>
              <a:p>
                <a:r>
                  <a:rPr lang="en-CA" cap="none" dirty="0">
                    <a:solidFill>
                      <a:srgbClr val="00B0F0"/>
                    </a:solidFill>
                    <a:effectLst>
                      <a:outerShdw blurRad="38100" dist="38100" dir="2700000" algn="tl">
                        <a:srgbClr val="000000">
                          <a:alpha val="43137"/>
                        </a:srgbClr>
                      </a:outerShdw>
                    </a:effectLst>
                    <a:latin typeface="Lucida Calligraphy" panose="03010101010101010101" pitchFamily="66" charset="0"/>
                  </a:rPr>
                  <a:t>Sampling Distributions of </a:t>
                </a:r>
                <a14:m>
                  <m:oMath xmlns:m="http://schemas.openxmlformats.org/officeDocument/2006/math">
                    <m:acc>
                      <m:accPr>
                        <m:chr m:val="̅"/>
                        <m:ctrlPr>
                          <a:rPr lang="en-CA" b="0" i="1" cap="none" smtClean="0">
                            <a:solidFill>
                              <a:srgbClr val="00B0F0"/>
                            </a:solidFill>
                            <a:effectLst>
                              <a:outerShdw blurRad="38100" dist="38100" dir="2700000" algn="tl">
                                <a:srgbClr val="000000">
                                  <a:alpha val="43137"/>
                                </a:srgbClr>
                              </a:outerShdw>
                            </a:effectLst>
                            <a:latin typeface="Cambria Math" panose="02040503050406030204" pitchFamily="18" charset="0"/>
                          </a:rPr>
                        </m:ctrlPr>
                      </m:accPr>
                      <m:e>
                        <m:r>
                          <a:rPr lang="en-CA" b="0" i="1" cap="none" smtClean="0">
                            <a:solidFill>
                              <a:srgbClr val="00B0F0"/>
                            </a:solidFill>
                            <a:effectLst>
                              <a:outerShdw blurRad="38100" dist="38100" dir="2700000" algn="tl">
                                <a:srgbClr val="000000">
                                  <a:alpha val="43137"/>
                                </a:srgbClr>
                              </a:outerShdw>
                            </a:effectLst>
                            <a:latin typeface="Cambria Math" panose="02040503050406030204" pitchFamily="18" charset="0"/>
                          </a:rPr>
                          <m:t>𝑝</m:t>
                        </m:r>
                      </m:e>
                    </m:acc>
                  </m:oMath>
                </a14:m>
                <a:r>
                  <a:rPr lang="en-CA" b="0" cap="none" spc="0" dirty="0">
                    <a:solidFill>
                      <a:srgbClr val="00B0F0"/>
                    </a:solidFill>
                    <a:latin typeface="Lucida Calligraphy" panose="03010101010101010101" pitchFamily="66" charset="0"/>
                    <a:cs typeface="Dreaming Outloud Script Pro" panose="03050502040304050704" pitchFamily="66" charset="0"/>
                  </a:rPr>
                  <a:t> </a:t>
                </a:r>
                <a:r>
                  <a:rPr lang="en-CA" cap="none" dirty="0">
                    <a:solidFill>
                      <a:srgbClr val="00B0F0"/>
                    </a:solidFill>
                    <a:effectLst>
                      <a:outerShdw blurRad="38100" dist="38100" dir="2700000" algn="tl">
                        <a:srgbClr val="000000">
                          <a:alpha val="43137"/>
                        </a:srgbClr>
                      </a:outerShdw>
                    </a:effectLst>
                    <a:latin typeface="Lucida Calligraphy" panose="03010101010101010101" pitchFamily="66" charset="0"/>
                  </a:rPr>
                  <a:t>(M09.4-7)</a:t>
                </a:r>
                <a:endParaRPr lang="en-CA" b="0" cap="none" spc="0" dirty="0">
                  <a:solidFill>
                    <a:srgbClr val="00B0F0"/>
                  </a:solidFill>
                  <a:latin typeface="Lucida Calligraphy" panose="03010101010101010101" pitchFamily="66" charset="0"/>
                  <a:cs typeface="Dreaming Outloud Script Pro" panose="03050502040304050704" pitchFamily="66"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90448"/>
                <a:ext cx="10972800" cy="914400"/>
              </a:xfrm>
              <a:blipFill>
                <a:blip r:embed="rId3"/>
                <a:stretch>
                  <a:fillRect l="-1778" t="-1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427123"/>
                <a:ext cx="10972800" cy="5029200"/>
              </a:xfrm>
            </p:spPr>
            <p:txBody>
              <a:bodyPr anchor="t">
                <a:normAutofit/>
              </a:bodyPr>
              <a:lstStyle/>
              <a:p>
                <a:pPr marL="460375" indent="-460375"/>
                <a:r>
                  <a:rPr lang="en-CA" sz="2400" dirty="0">
                    <a:solidFill>
                      <a:schemeClr val="tx1"/>
                    </a:solidFill>
                    <a:latin typeface="Calibri" panose="020F0502020204030204" pitchFamily="34" charset="0"/>
                    <a:cs typeface="Calibri" panose="020F0502020204030204" pitchFamily="34" charset="0"/>
                  </a:rPr>
                  <a:t>Given: Categorical variable, parameter = </a:t>
                </a:r>
                <a14:m>
                  <m:oMath xmlns:m="http://schemas.openxmlformats.org/officeDocument/2006/math">
                    <m:r>
                      <a:rPr lang="en-CA" sz="2400" b="0" i="1" smtClean="0">
                        <a:solidFill>
                          <a:schemeClr val="tx1"/>
                        </a:solidFill>
                        <a:latin typeface="Cambria Math" panose="02040503050406030204" pitchFamily="18" charset="0"/>
                        <a:cs typeface="Calibri" panose="020F0502020204030204" pitchFamily="34" charset="0"/>
                      </a:rPr>
                      <m:t>𝑝</m:t>
                    </m:r>
                  </m:oMath>
                </a14:m>
                <a:r>
                  <a:rPr lang="en-CA" sz="2400" dirty="0">
                    <a:solidFill>
                      <a:schemeClr val="tx1"/>
                    </a:solidFill>
                    <a:latin typeface="Calibri" panose="020F0502020204030204" pitchFamily="34" charset="0"/>
                    <a:cs typeface="Calibri" panose="020F0502020204030204" pitchFamily="34" charset="0"/>
                  </a:rPr>
                  <a:t>, statistic = </a:t>
                </a:r>
                <a14:m>
                  <m:oMath xmlns:m="http://schemas.openxmlformats.org/officeDocument/2006/math">
                    <m:acc>
                      <m:accPr>
                        <m:chr m:val="̅"/>
                        <m:ctrlPr>
                          <a:rPr lang="en-CA" sz="2400" b="0" i="1" smtClean="0">
                            <a:solidFill>
                              <a:schemeClr val="tx1"/>
                            </a:solidFill>
                            <a:latin typeface="Cambria Math" panose="02040503050406030204" pitchFamily="18" charset="0"/>
                            <a:cs typeface="Calibri" panose="020F0502020204030204" pitchFamily="34" charset="0"/>
                          </a:rPr>
                        </m:ctrlPr>
                      </m:accPr>
                      <m:e>
                        <m:r>
                          <a:rPr lang="en-CA" sz="2400" b="0" i="1" smtClean="0">
                            <a:solidFill>
                              <a:schemeClr val="tx1"/>
                            </a:solidFill>
                            <a:latin typeface="Cambria Math" panose="02040503050406030204" pitchFamily="18" charset="0"/>
                            <a:cs typeface="Calibri" panose="020F0502020204030204" pitchFamily="34" charset="0"/>
                          </a:rPr>
                          <m:t>𝑝</m:t>
                        </m:r>
                      </m:e>
                    </m:acc>
                  </m:oMath>
                </a14:m>
                <a:r>
                  <a:rPr lang="en-CA" sz="2400" dirty="0">
                    <a:solidFill>
                      <a:schemeClr val="tx1"/>
                    </a:solidFill>
                    <a:latin typeface="Calibri" panose="020F0502020204030204" pitchFamily="34" charset="0"/>
                    <a:cs typeface="Calibri" panose="020F0502020204030204" pitchFamily="34" charset="0"/>
                  </a:rPr>
                  <a:t>.</a:t>
                </a:r>
              </a:p>
              <a:p>
                <a:pPr marL="460375" indent="-460375"/>
                <a:r>
                  <a:rPr lang="en-CA" sz="2400" dirty="0">
                    <a:solidFill>
                      <a:schemeClr val="tx1"/>
                    </a:solidFill>
                    <a:latin typeface="Calibri" panose="020F0502020204030204" pitchFamily="34" charset="0"/>
                    <a:cs typeface="Calibri" panose="020F0502020204030204" pitchFamily="34" charset="0"/>
                  </a:rPr>
                  <a:t>From last class: </a:t>
                </a:r>
                <a14:m>
                  <m:oMath xmlns:m="http://schemas.openxmlformats.org/officeDocument/2006/math">
                    <m:r>
                      <a:rPr lang="en-CA" sz="2400" b="0" i="1" smtClean="0">
                        <a:solidFill>
                          <a:schemeClr val="tx1"/>
                        </a:solidFill>
                        <a:latin typeface="Cambria Math" panose="02040503050406030204" pitchFamily="18" charset="0"/>
                        <a:cs typeface="Calibri" panose="020F0502020204030204" pitchFamily="34" charset="0"/>
                      </a:rPr>
                      <m:t>𝑋</m:t>
                    </m:r>
                  </m:oMath>
                </a14:m>
                <a:r>
                  <a:rPr lang="en-CA" sz="2400" dirty="0">
                    <a:solidFill>
                      <a:schemeClr val="tx1"/>
                    </a:solidFill>
                    <a:latin typeface="Calibri" panose="020F0502020204030204" pitchFamily="34" charset="0"/>
                    <a:cs typeface="Calibri" panose="020F0502020204030204" pitchFamily="34" charset="0"/>
                  </a:rPr>
                  <a:t> (Binomial </a:t>
                </a:r>
                <a:r>
                  <a:rPr lang="en-CA" sz="2400" dirty="0" err="1">
                    <a:solidFill>
                      <a:schemeClr val="tx1"/>
                    </a:solidFill>
                    <a:latin typeface="Calibri" panose="020F0502020204030204" pitchFamily="34" charset="0"/>
                    <a:cs typeface="Calibri" panose="020F0502020204030204" pitchFamily="34" charset="0"/>
                  </a:rPr>
                  <a:t>R.V</a:t>
                </a:r>
                <a:r>
                  <a:rPr lang="en-CA" sz="2400" dirty="0">
                    <a:solidFill>
                      <a:schemeClr val="tx1"/>
                    </a:solidFill>
                    <a:latin typeface="Calibri" panose="020F0502020204030204" pitchFamily="34" charset="0"/>
                    <a:cs typeface="Calibri" panose="020F0502020204030204" pitchFamily="34" charset="0"/>
                  </a:rPr>
                  <a:t>.) has approx. a Normal distribution with an average of </a:t>
                </a:r>
                <a14:m>
                  <m:oMath xmlns:m="http://schemas.openxmlformats.org/officeDocument/2006/math">
                    <m:r>
                      <a:rPr lang="en-CA" sz="2400" b="0" i="1" smtClean="0">
                        <a:solidFill>
                          <a:schemeClr val="tx1"/>
                        </a:solidFill>
                        <a:latin typeface="Cambria Math" panose="02040503050406030204" pitchFamily="18" charset="0"/>
                        <a:cs typeface="Calibri" panose="020F0502020204030204" pitchFamily="34" charset="0"/>
                      </a:rPr>
                      <m:t>𝐸</m:t>
                    </m:r>
                    <m:d>
                      <m:dPr>
                        <m:ctrlPr>
                          <a:rPr lang="en-CA" sz="2400" b="0" i="1" smtClean="0">
                            <a:solidFill>
                              <a:schemeClr val="tx1"/>
                            </a:solidFill>
                            <a:latin typeface="Cambria Math" panose="02040503050406030204" pitchFamily="18" charset="0"/>
                            <a:cs typeface="Calibri" panose="020F0502020204030204" pitchFamily="34" charset="0"/>
                          </a:rPr>
                        </m:ctrlPr>
                      </m:dPr>
                      <m:e>
                        <m:r>
                          <a:rPr lang="en-CA" sz="2400" b="0" i="1" smtClean="0">
                            <a:solidFill>
                              <a:schemeClr val="tx1"/>
                            </a:solidFill>
                            <a:latin typeface="Cambria Math" panose="02040503050406030204" pitchFamily="18" charset="0"/>
                            <a:cs typeface="Calibri" panose="020F0502020204030204" pitchFamily="34" charset="0"/>
                          </a:rPr>
                          <m:t>𝑋</m:t>
                        </m:r>
                      </m:e>
                    </m:d>
                    <m:r>
                      <a:rPr lang="en-CA" sz="2400" b="0" i="1" smtClean="0">
                        <a:solidFill>
                          <a:schemeClr val="tx1"/>
                        </a:solidFill>
                        <a:latin typeface="Cambria Math" panose="02040503050406030204" pitchFamily="18" charset="0"/>
                        <a:cs typeface="Calibri" panose="020F0502020204030204" pitchFamily="34" charset="0"/>
                      </a:rPr>
                      <m:t>=</m:t>
                    </m:r>
                    <m:r>
                      <a:rPr lang="en-CA" sz="2400" b="0" i="1" smtClean="0">
                        <a:solidFill>
                          <a:schemeClr val="tx1"/>
                        </a:solidFill>
                        <a:latin typeface="Cambria Math" panose="02040503050406030204" pitchFamily="18" charset="0"/>
                        <a:cs typeface="Calibri" panose="020F0502020204030204" pitchFamily="34" charset="0"/>
                      </a:rPr>
                      <m:t>𝑛𝑝</m:t>
                    </m:r>
                  </m:oMath>
                </a14:m>
                <a:r>
                  <a:rPr lang="en-CA" sz="2400" dirty="0">
                    <a:solidFill>
                      <a:schemeClr val="tx1"/>
                    </a:solidFill>
                    <a:latin typeface="Calibri" panose="020F0502020204030204" pitchFamily="34" charset="0"/>
                    <a:cs typeface="Calibri" panose="020F0502020204030204" pitchFamily="34" charset="0"/>
                  </a:rPr>
                  <a:t> and a standard deviation of </a:t>
                </a:r>
                <a14:m>
                  <m:oMath xmlns:m="http://schemas.openxmlformats.org/officeDocument/2006/math">
                    <m:r>
                      <a:rPr lang="en-CA" sz="2400" b="0" i="1" smtClean="0">
                        <a:solidFill>
                          <a:schemeClr val="tx1"/>
                        </a:solidFill>
                        <a:latin typeface="Cambria Math" panose="02040503050406030204" pitchFamily="18" charset="0"/>
                        <a:cs typeface="Calibri" panose="020F0502020204030204" pitchFamily="34" charset="0"/>
                      </a:rPr>
                      <m:t>𝑆𝐷</m:t>
                    </m:r>
                    <m:d>
                      <m:dPr>
                        <m:ctrlPr>
                          <a:rPr lang="en-CA" sz="2400" b="0" i="1" smtClean="0">
                            <a:solidFill>
                              <a:schemeClr val="tx1"/>
                            </a:solidFill>
                            <a:latin typeface="Cambria Math" panose="02040503050406030204" pitchFamily="18" charset="0"/>
                            <a:cs typeface="Calibri" panose="020F0502020204030204" pitchFamily="34" charset="0"/>
                          </a:rPr>
                        </m:ctrlPr>
                      </m:dPr>
                      <m:e>
                        <m:r>
                          <a:rPr lang="en-CA" sz="2400" b="0" i="1" smtClean="0">
                            <a:solidFill>
                              <a:schemeClr val="tx1"/>
                            </a:solidFill>
                            <a:latin typeface="Cambria Math" panose="02040503050406030204" pitchFamily="18" charset="0"/>
                            <a:cs typeface="Calibri" panose="020F0502020204030204" pitchFamily="34" charset="0"/>
                          </a:rPr>
                          <m:t>𝑋</m:t>
                        </m:r>
                      </m:e>
                    </m:d>
                    <m:r>
                      <a:rPr lang="en-CA" sz="2400" i="1">
                        <a:solidFill>
                          <a:schemeClr val="tx1"/>
                        </a:solidFill>
                        <a:latin typeface="Cambria Math" panose="02040503050406030204" pitchFamily="18" charset="0"/>
                        <a:cs typeface="Calibri" panose="020F0502020204030204" pitchFamily="34" charset="0"/>
                      </a:rPr>
                      <m:t>=</m:t>
                    </m:r>
                    <m:rad>
                      <m:radPr>
                        <m:degHide m:val="on"/>
                        <m:ctrlPr>
                          <a:rPr lang="en-CA" sz="2400" b="0" i="1" smtClean="0">
                            <a:solidFill>
                              <a:schemeClr val="tx1"/>
                            </a:solidFill>
                            <a:latin typeface="Cambria Math" panose="02040503050406030204" pitchFamily="18" charset="0"/>
                            <a:cs typeface="Calibri" panose="020F0502020204030204" pitchFamily="34" charset="0"/>
                          </a:rPr>
                        </m:ctrlPr>
                      </m:radPr>
                      <m:deg/>
                      <m:e>
                        <m:r>
                          <a:rPr lang="en-CA" sz="2400" b="0" i="1" smtClean="0">
                            <a:solidFill>
                              <a:schemeClr val="tx1"/>
                            </a:solidFill>
                            <a:latin typeface="Cambria Math" panose="02040503050406030204" pitchFamily="18" charset="0"/>
                            <a:cs typeface="Calibri" panose="020F0502020204030204" pitchFamily="34" charset="0"/>
                          </a:rPr>
                          <m:t>𝑛𝑝</m:t>
                        </m:r>
                        <m:d>
                          <m:dPr>
                            <m:ctrlPr>
                              <a:rPr lang="en-CA" sz="2400" b="0" i="1" smtClean="0">
                                <a:solidFill>
                                  <a:schemeClr val="tx1"/>
                                </a:solidFill>
                                <a:latin typeface="Cambria Math" panose="02040503050406030204" pitchFamily="18" charset="0"/>
                                <a:cs typeface="Calibri" panose="020F0502020204030204" pitchFamily="34" charset="0"/>
                              </a:rPr>
                            </m:ctrlPr>
                          </m:dPr>
                          <m:e>
                            <m:r>
                              <a:rPr lang="en-CA" sz="2400" b="0" i="1" smtClean="0">
                                <a:solidFill>
                                  <a:schemeClr val="tx1"/>
                                </a:solidFill>
                                <a:latin typeface="Cambria Math" panose="02040503050406030204" pitchFamily="18" charset="0"/>
                                <a:cs typeface="Calibri" panose="020F0502020204030204" pitchFamily="34" charset="0"/>
                              </a:rPr>
                              <m:t>1−</m:t>
                            </m:r>
                            <m:r>
                              <a:rPr lang="en-CA" sz="2400" b="0" i="1" smtClean="0">
                                <a:solidFill>
                                  <a:schemeClr val="tx1"/>
                                </a:solidFill>
                                <a:latin typeface="Cambria Math" panose="02040503050406030204" pitchFamily="18" charset="0"/>
                                <a:cs typeface="Calibri" panose="020F0502020204030204" pitchFamily="34" charset="0"/>
                              </a:rPr>
                              <m:t>𝑝</m:t>
                            </m:r>
                          </m:e>
                        </m:d>
                      </m:e>
                    </m:rad>
                  </m:oMath>
                </a14:m>
                <a:r>
                  <a:rPr lang="en-CA" sz="2400" dirty="0">
                    <a:solidFill>
                      <a:schemeClr val="tx1"/>
                    </a:solidFill>
                    <a:latin typeface="Calibri" panose="020F0502020204030204" pitchFamily="34" charset="0"/>
                    <a:cs typeface="Calibri" panose="020F0502020204030204" pitchFamily="34" charset="0"/>
                  </a:rPr>
                  <a:t> when 3 conditions are satisfied: 1) </a:t>
                </a:r>
                <a14:m>
                  <m:oMath xmlns:m="http://schemas.openxmlformats.org/officeDocument/2006/math">
                    <m:r>
                      <a:rPr lang="en-CA" sz="2400" b="0" i="1" smtClean="0">
                        <a:solidFill>
                          <a:schemeClr val="tx1"/>
                        </a:solidFill>
                        <a:latin typeface="Cambria Math" panose="02040503050406030204" pitchFamily="18" charset="0"/>
                        <a:cs typeface="Calibri" panose="020F0502020204030204" pitchFamily="34" charset="0"/>
                      </a:rPr>
                      <m:t>𝑛</m:t>
                    </m:r>
                    <m:r>
                      <a:rPr lang="en-CA" sz="2400" b="0" i="1" smtClean="0">
                        <a:solidFill>
                          <a:schemeClr val="tx1"/>
                        </a:solidFill>
                        <a:latin typeface="Cambria Math" panose="02040503050406030204" pitchFamily="18" charset="0"/>
                        <a:cs typeface="Calibri" panose="020F0502020204030204" pitchFamily="34" charset="0"/>
                      </a:rPr>
                      <m:t>≥30</m:t>
                    </m:r>
                  </m:oMath>
                </a14:m>
                <a:r>
                  <a:rPr lang="en-CA" sz="2400" dirty="0">
                    <a:solidFill>
                      <a:schemeClr val="tx1"/>
                    </a:solidFill>
                    <a:latin typeface="Calibri" panose="020F0502020204030204" pitchFamily="34" charset="0"/>
                    <a:cs typeface="Calibri" panose="020F0502020204030204" pitchFamily="34" charset="0"/>
                  </a:rPr>
                  <a:t>, 2) </a:t>
                </a:r>
                <a14:m>
                  <m:oMath xmlns:m="http://schemas.openxmlformats.org/officeDocument/2006/math">
                    <m:r>
                      <a:rPr lang="en-CA" sz="2400" i="1">
                        <a:solidFill>
                          <a:schemeClr val="tx1"/>
                        </a:solidFill>
                        <a:latin typeface="Cambria Math" panose="02040503050406030204" pitchFamily="18" charset="0"/>
                        <a:cs typeface="Calibri" panose="020F0502020204030204" pitchFamily="34" charset="0"/>
                      </a:rPr>
                      <m:t>𝑛</m:t>
                    </m:r>
                    <m:r>
                      <a:rPr lang="en-CA" sz="2400" b="0" i="1" smtClean="0">
                        <a:solidFill>
                          <a:schemeClr val="tx1"/>
                        </a:solidFill>
                        <a:latin typeface="Cambria Math" panose="02040503050406030204" pitchFamily="18" charset="0"/>
                        <a:cs typeface="Calibri" panose="020F0502020204030204" pitchFamily="34" charset="0"/>
                      </a:rPr>
                      <m:t>𝑝</m:t>
                    </m:r>
                    <m:r>
                      <a:rPr lang="en-CA" sz="2400" i="1">
                        <a:solidFill>
                          <a:schemeClr val="tx1"/>
                        </a:solidFill>
                        <a:latin typeface="Cambria Math" panose="02040503050406030204" pitchFamily="18" charset="0"/>
                        <a:cs typeface="Calibri" panose="020F0502020204030204" pitchFamily="34" charset="0"/>
                      </a:rPr>
                      <m:t>≥</m:t>
                    </m:r>
                    <m:r>
                      <a:rPr lang="en-CA" sz="2400" b="0" i="1" smtClean="0">
                        <a:solidFill>
                          <a:schemeClr val="tx1"/>
                        </a:solidFill>
                        <a:latin typeface="Cambria Math" panose="02040503050406030204" pitchFamily="18" charset="0"/>
                        <a:cs typeface="Calibri" panose="020F0502020204030204" pitchFamily="34" charset="0"/>
                      </a:rPr>
                      <m:t>5</m:t>
                    </m:r>
                  </m:oMath>
                </a14:m>
                <a:r>
                  <a:rPr lang="en-CA" sz="2400" dirty="0">
                    <a:solidFill>
                      <a:schemeClr val="tx1"/>
                    </a:solidFill>
                    <a:latin typeface="Calibri" panose="020F0502020204030204" pitchFamily="34" charset="0"/>
                    <a:cs typeface="Calibri" panose="020F0502020204030204" pitchFamily="34" charset="0"/>
                  </a:rPr>
                  <a:t>, and 3) </a:t>
                </a:r>
                <a14:m>
                  <m:oMath xmlns:m="http://schemas.openxmlformats.org/officeDocument/2006/math">
                    <m:r>
                      <a:rPr lang="en-CA" sz="2400" i="1">
                        <a:solidFill>
                          <a:schemeClr val="tx1"/>
                        </a:solidFill>
                        <a:latin typeface="Cambria Math" panose="02040503050406030204" pitchFamily="18" charset="0"/>
                        <a:cs typeface="Calibri" panose="020F0502020204030204" pitchFamily="34" charset="0"/>
                      </a:rPr>
                      <m:t>𝑛</m:t>
                    </m:r>
                    <m:r>
                      <a:rPr lang="en-CA" sz="2400" b="0" i="1" smtClean="0">
                        <a:solidFill>
                          <a:schemeClr val="tx1"/>
                        </a:solidFill>
                        <a:latin typeface="Cambria Math" panose="02040503050406030204" pitchFamily="18" charset="0"/>
                        <a:cs typeface="Calibri" panose="020F0502020204030204" pitchFamily="34" charset="0"/>
                      </a:rPr>
                      <m:t>(1−</m:t>
                    </m:r>
                    <m:r>
                      <a:rPr lang="en-CA" sz="2400" i="1">
                        <a:solidFill>
                          <a:schemeClr val="tx1"/>
                        </a:solidFill>
                        <a:latin typeface="Cambria Math" panose="02040503050406030204" pitchFamily="18" charset="0"/>
                        <a:cs typeface="Calibri" panose="020F0502020204030204" pitchFamily="34" charset="0"/>
                      </a:rPr>
                      <m:t>𝑝</m:t>
                    </m:r>
                    <m:r>
                      <a:rPr lang="en-CA" sz="2400" b="0" i="1" smtClean="0">
                        <a:solidFill>
                          <a:schemeClr val="tx1"/>
                        </a:solidFill>
                        <a:latin typeface="Cambria Math" panose="02040503050406030204" pitchFamily="18" charset="0"/>
                        <a:cs typeface="Calibri" panose="020F0502020204030204" pitchFamily="34" charset="0"/>
                      </a:rPr>
                      <m:t>)</m:t>
                    </m:r>
                    <m:r>
                      <a:rPr lang="en-CA" sz="2400" i="1">
                        <a:solidFill>
                          <a:schemeClr val="tx1"/>
                        </a:solidFill>
                        <a:latin typeface="Cambria Math" panose="02040503050406030204" pitchFamily="18" charset="0"/>
                        <a:cs typeface="Calibri" panose="020F0502020204030204" pitchFamily="34" charset="0"/>
                      </a:rPr>
                      <m:t>≥5</m:t>
                    </m:r>
                  </m:oMath>
                </a14:m>
                <a:r>
                  <a:rPr lang="en-CA" sz="2400" dirty="0">
                    <a:solidFill>
                      <a:schemeClr val="tx1"/>
                    </a:solidFill>
                    <a:latin typeface="Calibri" panose="020F0502020204030204" pitchFamily="34" charset="0"/>
                    <a:cs typeface="Calibri" panose="020F0502020204030204" pitchFamily="34" charset="0"/>
                  </a:rPr>
                  <a:t>. </a:t>
                </a:r>
              </a:p>
              <a:p>
                <a:pPr marL="460375" indent="-460375"/>
                <a:r>
                  <a:rPr lang="en-CA" sz="2400" dirty="0">
                    <a:solidFill>
                      <a:schemeClr val="tx1"/>
                    </a:solidFill>
                    <a:latin typeface="Calibri" panose="020F0502020204030204" pitchFamily="34" charset="0"/>
                    <a:cs typeface="Calibri" panose="020F0502020204030204" pitchFamily="34" charset="0"/>
                    <a:sym typeface="Wingdings" panose="05000000000000000000" pitchFamily="2" charset="2"/>
                  </a:rPr>
                  <a:t> So we can find probability about </a:t>
                </a:r>
                <a14:m>
                  <m:oMath xmlns:m="http://schemas.openxmlformats.org/officeDocument/2006/math">
                    <m:r>
                      <a:rPr lang="en-CA" sz="2400" i="1">
                        <a:solidFill>
                          <a:schemeClr val="tx1"/>
                        </a:solidFill>
                        <a:latin typeface="Cambria Math" panose="02040503050406030204" pitchFamily="18" charset="0"/>
                        <a:cs typeface="Calibri" panose="020F0502020204030204" pitchFamily="34" charset="0"/>
                      </a:rPr>
                      <m:t>𝑋</m:t>
                    </m:r>
                  </m:oMath>
                </a14:m>
                <a:r>
                  <a:rPr lang="en-CA" sz="2400" dirty="0">
                    <a:solidFill>
                      <a:schemeClr val="tx1"/>
                    </a:solidFill>
                    <a:latin typeface="Calibri" panose="020F0502020204030204" pitchFamily="34" charset="0"/>
                    <a:cs typeface="Calibri" panose="020F0502020204030204" pitchFamily="34" charset="0"/>
                  </a:rPr>
                  <a:t> using Z-table.</a:t>
                </a:r>
              </a:p>
              <a:p>
                <a:pPr marL="460375" indent="-460375"/>
                <a:endParaRPr lang="en-CA" sz="2400" dirty="0">
                  <a:solidFill>
                    <a:schemeClr val="tx1"/>
                  </a:solidFill>
                  <a:latin typeface="Calibri" panose="020F0502020204030204" pitchFamily="34" charset="0"/>
                  <a:cs typeface="Calibri" panose="020F0502020204030204" pitchFamily="34" charset="0"/>
                </a:endParaRPr>
              </a:p>
              <a:p>
                <a:pPr marL="460375" indent="-460375"/>
                <a:r>
                  <a:rPr lang="en-CA" sz="2400" dirty="0">
                    <a:solidFill>
                      <a:schemeClr val="tx1"/>
                    </a:solidFill>
                    <a:latin typeface="Calibri" panose="020F0502020204030204" pitchFamily="34" charset="0"/>
                    <a:cs typeface="Calibri" panose="020F0502020204030204" pitchFamily="34" charset="0"/>
                  </a:rPr>
                  <a:t>Now, the sample proportion </a:t>
                </a:r>
                <a14:m>
                  <m:oMath xmlns:m="http://schemas.openxmlformats.org/officeDocument/2006/math">
                    <m:acc>
                      <m:accPr>
                        <m:chr m:val="̅"/>
                        <m:ctrlPr>
                          <a:rPr lang="en-CA" sz="2400" b="0" i="1" smtClean="0">
                            <a:solidFill>
                              <a:schemeClr val="tx1"/>
                            </a:solidFill>
                            <a:latin typeface="Cambria Math" panose="02040503050406030204" pitchFamily="18" charset="0"/>
                            <a:cs typeface="Calibri" panose="020F0502020204030204" pitchFamily="34" charset="0"/>
                          </a:rPr>
                        </m:ctrlPr>
                      </m:accPr>
                      <m:e>
                        <m:r>
                          <a:rPr lang="en-CA" sz="2400" b="0" i="1" smtClean="0">
                            <a:solidFill>
                              <a:schemeClr val="tx1"/>
                            </a:solidFill>
                            <a:latin typeface="Cambria Math" panose="02040503050406030204" pitchFamily="18" charset="0"/>
                            <a:cs typeface="Calibri" panose="020F0502020204030204" pitchFamily="34" charset="0"/>
                          </a:rPr>
                          <m:t>𝑝</m:t>
                        </m:r>
                      </m:e>
                    </m:acc>
                  </m:oMath>
                </a14:m>
                <a:r>
                  <a:rPr lang="en-CA" sz="2400" dirty="0">
                    <a:solidFill>
                      <a:schemeClr val="tx1"/>
                    </a:solidFill>
                    <a:latin typeface="Calibri" panose="020F0502020204030204" pitchFamily="34" charset="0"/>
                    <a:cs typeface="Calibri" panose="020F0502020204030204" pitchFamily="34" charset="0"/>
                  </a:rPr>
                  <a:t> (defined as </a:t>
                </a:r>
                <a14:m>
                  <m:oMath xmlns:m="http://schemas.openxmlformats.org/officeDocument/2006/math">
                    <m:r>
                      <a:rPr lang="en-CA" sz="2400" i="1">
                        <a:solidFill>
                          <a:schemeClr val="tx1"/>
                        </a:solidFill>
                        <a:latin typeface="Cambria Math" panose="02040503050406030204" pitchFamily="18" charset="0"/>
                        <a:cs typeface="Calibri" panose="020F0502020204030204" pitchFamily="34" charset="0"/>
                      </a:rPr>
                      <m:t>𝑋</m:t>
                    </m:r>
                    <m:r>
                      <a:rPr lang="en-CA" sz="2400" b="0" i="1" smtClean="0">
                        <a:solidFill>
                          <a:schemeClr val="tx1"/>
                        </a:solidFill>
                        <a:latin typeface="Cambria Math" panose="02040503050406030204" pitchFamily="18" charset="0"/>
                        <a:cs typeface="Calibri" panose="020F0502020204030204" pitchFamily="34" charset="0"/>
                      </a:rPr>
                      <m:t>/</m:t>
                    </m:r>
                    <m:r>
                      <a:rPr lang="en-CA" sz="2400" b="0" i="1" smtClean="0">
                        <a:solidFill>
                          <a:schemeClr val="tx1"/>
                        </a:solidFill>
                        <a:latin typeface="Cambria Math" panose="02040503050406030204" pitchFamily="18" charset="0"/>
                        <a:cs typeface="Calibri" panose="020F0502020204030204" pitchFamily="34" charset="0"/>
                      </a:rPr>
                      <m:t>𝑛</m:t>
                    </m:r>
                  </m:oMath>
                </a14:m>
                <a:r>
                  <a:rPr lang="en-CA" sz="2400" dirty="0">
                    <a:solidFill>
                      <a:schemeClr val="tx1"/>
                    </a:solidFill>
                    <a:latin typeface="Calibri" panose="020F0502020204030204" pitchFamily="34" charset="0"/>
                    <a:cs typeface="Calibri" panose="020F0502020204030204" pitchFamily="34" charset="0"/>
                  </a:rPr>
                  <a:t>) also has approx. a Normal distribution with an average of </a:t>
                </a:r>
                <a14:m>
                  <m:oMath xmlns:m="http://schemas.openxmlformats.org/officeDocument/2006/math">
                    <m:r>
                      <a:rPr lang="en-CA" sz="2400" i="1">
                        <a:solidFill>
                          <a:schemeClr val="tx1"/>
                        </a:solidFill>
                        <a:latin typeface="Cambria Math" panose="02040503050406030204" pitchFamily="18" charset="0"/>
                        <a:cs typeface="Calibri" panose="020F0502020204030204" pitchFamily="34" charset="0"/>
                      </a:rPr>
                      <m:t>𝐸</m:t>
                    </m:r>
                    <m:d>
                      <m:dPr>
                        <m:ctrlPr>
                          <a:rPr lang="en-CA" sz="2400" i="1">
                            <a:solidFill>
                              <a:schemeClr val="tx1"/>
                            </a:solidFill>
                            <a:latin typeface="Cambria Math" panose="02040503050406030204" pitchFamily="18" charset="0"/>
                            <a:cs typeface="Calibri" panose="020F0502020204030204" pitchFamily="34" charset="0"/>
                          </a:rPr>
                        </m:ctrlPr>
                      </m:dPr>
                      <m:e>
                        <m:acc>
                          <m:accPr>
                            <m:chr m:val="̅"/>
                            <m:ctrlPr>
                              <a:rPr lang="en-CA" sz="2400" i="1">
                                <a:solidFill>
                                  <a:schemeClr val="tx1"/>
                                </a:solidFill>
                                <a:latin typeface="Cambria Math" panose="02040503050406030204" pitchFamily="18" charset="0"/>
                                <a:cs typeface="Calibri" panose="020F0502020204030204" pitchFamily="34" charset="0"/>
                              </a:rPr>
                            </m:ctrlPr>
                          </m:accPr>
                          <m:e>
                            <m:r>
                              <a:rPr lang="en-CA" sz="2400" i="1">
                                <a:solidFill>
                                  <a:schemeClr val="tx1"/>
                                </a:solidFill>
                                <a:latin typeface="Cambria Math" panose="02040503050406030204" pitchFamily="18" charset="0"/>
                                <a:cs typeface="Calibri" panose="020F0502020204030204" pitchFamily="34" charset="0"/>
                              </a:rPr>
                              <m:t>𝑝</m:t>
                            </m:r>
                          </m:e>
                        </m:acc>
                      </m:e>
                    </m:d>
                    <m:r>
                      <a:rPr lang="en-CA" sz="2400" i="1">
                        <a:solidFill>
                          <a:schemeClr val="tx1"/>
                        </a:solidFill>
                        <a:latin typeface="Cambria Math" panose="02040503050406030204" pitchFamily="18" charset="0"/>
                        <a:cs typeface="Calibri" panose="020F0502020204030204" pitchFamily="34" charset="0"/>
                      </a:rPr>
                      <m:t>=</m:t>
                    </m:r>
                    <m:r>
                      <a:rPr lang="en-CA" sz="2400" i="1">
                        <a:solidFill>
                          <a:schemeClr val="tx1"/>
                        </a:solidFill>
                        <a:latin typeface="Cambria Math" panose="02040503050406030204" pitchFamily="18" charset="0"/>
                        <a:cs typeface="Calibri" panose="020F0502020204030204" pitchFamily="34" charset="0"/>
                      </a:rPr>
                      <m:t>𝑝</m:t>
                    </m:r>
                  </m:oMath>
                </a14:m>
                <a:r>
                  <a:rPr lang="en-CA" sz="2400" dirty="0">
                    <a:solidFill>
                      <a:schemeClr val="tx1"/>
                    </a:solidFill>
                    <a:latin typeface="Calibri" panose="020F0502020204030204" pitchFamily="34" charset="0"/>
                    <a:cs typeface="Calibri" panose="020F0502020204030204" pitchFamily="34" charset="0"/>
                  </a:rPr>
                  <a:t> and a standard deviation of </a:t>
                </a:r>
                <a14:m>
                  <m:oMath xmlns:m="http://schemas.openxmlformats.org/officeDocument/2006/math">
                    <m:r>
                      <a:rPr lang="en-CA" sz="2400" i="1">
                        <a:solidFill>
                          <a:schemeClr val="tx1"/>
                        </a:solidFill>
                        <a:latin typeface="Cambria Math" panose="02040503050406030204" pitchFamily="18" charset="0"/>
                        <a:cs typeface="Calibri" panose="020F0502020204030204" pitchFamily="34" charset="0"/>
                      </a:rPr>
                      <m:t>𝑆𝐷</m:t>
                    </m:r>
                    <m:d>
                      <m:dPr>
                        <m:ctrlPr>
                          <a:rPr lang="en-CA" sz="2400" i="1">
                            <a:solidFill>
                              <a:schemeClr val="tx1"/>
                            </a:solidFill>
                            <a:latin typeface="Cambria Math" panose="02040503050406030204" pitchFamily="18" charset="0"/>
                            <a:cs typeface="Calibri" panose="020F0502020204030204" pitchFamily="34" charset="0"/>
                          </a:rPr>
                        </m:ctrlPr>
                      </m:dPr>
                      <m:e>
                        <m:acc>
                          <m:accPr>
                            <m:chr m:val="̅"/>
                            <m:ctrlPr>
                              <a:rPr lang="en-CA" sz="2400" i="1">
                                <a:solidFill>
                                  <a:schemeClr val="tx1"/>
                                </a:solidFill>
                                <a:latin typeface="Cambria Math" panose="02040503050406030204" pitchFamily="18" charset="0"/>
                                <a:cs typeface="Calibri" panose="020F0502020204030204" pitchFamily="34" charset="0"/>
                              </a:rPr>
                            </m:ctrlPr>
                          </m:accPr>
                          <m:e>
                            <m:r>
                              <a:rPr lang="en-CA" sz="2400" i="1">
                                <a:solidFill>
                                  <a:schemeClr val="tx1"/>
                                </a:solidFill>
                                <a:latin typeface="Cambria Math" panose="02040503050406030204" pitchFamily="18" charset="0"/>
                                <a:cs typeface="Calibri" panose="020F0502020204030204" pitchFamily="34" charset="0"/>
                              </a:rPr>
                              <m:t>𝑝</m:t>
                            </m:r>
                          </m:e>
                        </m:acc>
                      </m:e>
                    </m:d>
                    <m:r>
                      <a:rPr lang="en-CA" sz="2400" i="1">
                        <a:solidFill>
                          <a:schemeClr val="tx1"/>
                        </a:solidFill>
                        <a:latin typeface="Cambria Math" panose="02040503050406030204" pitchFamily="18" charset="0"/>
                        <a:cs typeface="Calibri" panose="020F0502020204030204" pitchFamily="34" charset="0"/>
                      </a:rPr>
                      <m:t>=</m:t>
                    </m:r>
                    <m:rad>
                      <m:radPr>
                        <m:degHide m:val="on"/>
                        <m:ctrlPr>
                          <a:rPr lang="en-CA" sz="2400" i="1">
                            <a:solidFill>
                              <a:schemeClr val="tx1"/>
                            </a:solidFill>
                            <a:latin typeface="Cambria Math" panose="02040503050406030204" pitchFamily="18" charset="0"/>
                            <a:cs typeface="Calibri" panose="020F0502020204030204" pitchFamily="34" charset="0"/>
                          </a:rPr>
                        </m:ctrlPr>
                      </m:radPr>
                      <m:deg/>
                      <m:e>
                        <m:r>
                          <a:rPr lang="en-CA" sz="2400" i="1">
                            <a:solidFill>
                              <a:schemeClr val="tx1"/>
                            </a:solidFill>
                            <a:latin typeface="Cambria Math" panose="02040503050406030204" pitchFamily="18" charset="0"/>
                            <a:cs typeface="Calibri" panose="020F0502020204030204" pitchFamily="34" charset="0"/>
                          </a:rPr>
                          <m:t>𝑝</m:t>
                        </m:r>
                        <m:d>
                          <m:dPr>
                            <m:ctrlPr>
                              <a:rPr lang="en-CA" sz="2400" i="1">
                                <a:solidFill>
                                  <a:schemeClr val="tx1"/>
                                </a:solidFill>
                                <a:latin typeface="Cambria Math" panose="02040503050406030204" pitchFamily="18" charset="0"/>
                                <a:cs typeface="Calibri" panose="020F0502020204030204" pitchFamily="34" charset="0"/>
                              </a:rPr>
                            </m:ctrlPr>
                          </m:dPr>
                          <m:e>
                            <m:r>
                              <a:rPr lang="en-CA" sz="2400" i="1">
                                <a:solidFill>
                                  <a:schemeClr val="tx1"/>
                                </a:solidFill>
                                <a:latin typeface="Cambria Math" panose="02040503050406030204" pitchFamily="18" charset="0"/>
                                <a:cs typeface="Calibri" panose="020F0502020204030204" pitchFamily="34" charset="0"/>
                              </a:rPr>
                              <m:t>1−</m:t>
                            </m:r>
                            <m:r>
                              <a:rPr lang="en-CA" sz="2400" i="1">
                                <a:solidFill>
                                  <a:schemeClr val="tx1"/>
                                </a:solidFill>
                                <a:latin typeface="Cambria Math" panose="02040503050406030204" pitchFamily="18" charset="0"/>
                                <a:cs typeface="Calibri" panose="020F0502020204030204" pitchFamily="34" charset="0"/>
                              </a:rPr>
                              <m:t>𝑝</m:t>
                            </m:r>
                          </m:e>
                        </m:d>
                        <m:r>
                          <a:rPr lang="en-CA" sz="2400" b="0" i="1" smtClean="0">
                            <a:solidFill>
                              <a:schemeClr val="tx1"/>
                            </a:solidFill>
                            <a:latin typeface="Cambria Math" panose="02040503050406030204" pitchFamily="18" charset="0"/>
                            <a:cs typeface="Calibri" panose="020F0502020204030204" pitchFamily="34" charset="0"/>
                          </a:rPr>
                          <m:t>/</m:t>
                        </m:r>
                        <m:r>
                          <a:rPr lang="en-CA" sz="2400" b="0" i="1" smtClean="0">
                            <a:solidFill>
                              <a:schemeClr val="tx1"/>
                            </a:solidFill>
                            <a:latin typeface="Cambria Math" panose="02040503050406030204" pitchFamily="18" charset="0"/>
                            <a:cs typeface="Calibri" panose="020F0502020204030204" pitchFamily="34" charset="0"/>
                          </a:rPr>
                          <m:t>𝑛</m:t>
                        </m:r>
                      </m:e>
                    </m:rad>
                  </m:oMath>
                </a14:m>
                <a:r>
                  <a:rPr lang="en-CA" sz="2400" dirty="0">
                    <a:solidFill>
                      <a:schemeClr val="tx1"/>
                    </a:solidFill>
                    <a:latin typeface="Calibri" panose="020F0502020204030204" pitchFamily="34" charset="0"/>
                    <a:cs typeface="Calibri" panose="020F0502020204030204" pitchFamily="34" charset="0"/>
                  </a:rPr>
                  <a:t> when the same three conditions are met.</a:t>
                </a:r>
              </a:p>
              <a:p>
                <a:pPr marL="460375" indent="-460375"/>
                <a:r>
                  <a:rPr lang="en-CA" sz="2400" dirty="0">
                    <a:solidFill>
                      <a:schemeClr val="tx1"/>
                    </a:solidFill>
                    <a:latin typeface="Calibri" panose="020F0502020204030204" pitchFamily="34" charset="0"/>
                    <a:cs typeface="Calibri" panose="020F0502020204030204" pitchFamily="34" charset="0"/>
                    <a:sym typeface="Wingdings" panose="05000000000000000000" pitchFamily="2" charset="2"/>
                  </a:rPr>
                  <a:t> So, we can find probability about </a:t>
                </a:r>
                <a14:m>
                  <m:oMath xmlns:m="http://schemas.openxmlformats.org/officeDocument/2006/math">
                    <m:acc>
                      <m:accPr>
                        <m:chr m:val="̅"/>
                        <m:ctrlPr>
                          <a:rPr lang="en-CA" sz="2400" i="1">
                            <a:solidFill>
                              <a:schemeClr val="tx1"/>
                            </a:solidFill>
                            <a:latin typeface="Cambria Math" panose="02040503050406030204" pitchFamily="18" charset="0"/>
                            <a:cs typeface="Calibri" panose="020F0502020204030204" pitchFamily="34" charset="0"/>
                          </a:rPr>
                        </m:ctrlPr>
                      </m:accPr>
                      <m:e>
                        <m:r>
                          <a:rPr lang="en-CA" sz="2400" i="1">
                            <a:solidFill>
                              <a:schemeClr val="tx1"/>
                            </a:solidFill>
                            <a:latin typeface="Cambria Math" panose="02040503050406030204" pitchFamily="18" charset="0"/>
                            <a:cs typeface="Calibri" panose="020F0502020204030204" pitchFamily="34" charset="0"/>
                          </a:rPr>
                          <m:t>𝑝</m:t>
                        </m:r>
                      </m:e>
                    </m:acc>
                  </m:oMath>
                </a14:m>
                <a:r>
                  <a:rPr lang="en-CA" sz="2400" dirty="0">
                    <a:solidFill>
                      <a:schemeClr val="tx1"/>
                    </a:solidFill>
                    <a:latin typeface="Calibri" panose="020F0502020204030204" pitchFamily="34" charset="0"/>
                    <a:cs typeface="Calibri" panose="020F0502020204030204" pitchFamily="34" charset="0"/>
                  </a:rPr>
                  <a:t> using Z-table (mainly finding p-values).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427123"/>
                <a:ext cx="10972800" cy="5029200"/>
              </a:xfrm>
              <a:blipFill>
                <a:blip r:embed="rId4"/>
                <a:stretch>
                  <a:fillRect l="-444" t="-970" r="-556"/>
                </a:stretch>
              </a:blipFill>
            </p:spPr>
            <p:txBody>
              <a:bodyPr/>
              <a:lstStyle/>
              <a:p>
                <a:r>
                  <a:rPr lang="en-US">
                    <a:noFill/>
                  </a:rPr>
                  <a:t> </a:t>
                </a:r>
              </a:p>
            </p:txBody>
          </p:sp>
        </mc:Fallback>
      </mc:AlternateContent>
    </p:spTree>
    <p:extLst>
      <p:ext uri="{BB962C8B-B14F-4D97-AF65-F5344CB8AC3E}">
        <p14:creationId xmlns:p14="http://schemas.microsoft.com/office/powerpoint/2010/main" val="2784978561"/>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0448"/>
            <a:ext cx="10972800" cy="914400"/>
          </a:xfrm>
        </p:spPr>
        <p:txBody>
          <a:bodyPr anchor="t">
            <a:noAutofit/>
          </a:bodyPr>
          <a:lstStyle/>
          <a:p>
            <a:r>
              <a:rPr lang="en-CA" b="0" cap="none" spc="0" dirty="0">
                <a:solidFill>
                  <a:srgbClr val="00B0F0"/>
                </a:solidFill>
                <a:effectLst>
                  <a:outerShdw blurRad="38100" dist="38100" dir="2700000" algn="tl">
                    <a:srgbClr val="000000">
                      <a:alpha val="43137"/>
                    </a:srgbClr>
                  </a:outerShdw>
                </a:effectLst>
                <a:latin typeface="Lucida Calligraphy" panose="03010101010101010101" pitchFamily="66" charset="0"/>
                <a:cs typeface="Dreaming Outloud Script Pro" panose="03050502040304050704" pitchFamily="66" charset="0"/>
              </a:rPr>
              <a:t>Example (1 of 2)</a:t>
            </a:r>
          </a:p>
        </p:txBody>
      </p:sp>
      <p:sp>
        <p:nvSpPr>
          <p:cNvPr id="3" name="Content Placeholder 2"/>
          <p:cNvSpPr>
            <a:spLocks noGrp="1"/>
          </p:cNvSpPr>
          <p:nvPr>
            <p:ph idx="1"/>
          </p:nvPr>
        </p:nvSpPr>
        <p:spPr>
          <a:xfrm>
            <a:off x="609600" y="1427123"/>
            <a:ext cx="10972800" cy="5029200"/>
          </a:xfrm>
        </p:spPr>
        <p:txBody>
          <a:bodyPr anchor="t">
            <a:normAutofit/>
          </a:bodyPr>
          <a:lstStyle/>
          <a:p>
            <a:pPr marL="460375" indent="-460375"/>
            <a:r>
              <a:rPr lang="en-CA" sz="2400" dirty="0">
                <a:solidFill>
                  <a:schemeClr val="tx1"/>
                </a:solidFill>
                <a:latin typeface="Calibri" panose="020F0502020204030204" pitchFamily="34" charset="0"/>
                <a:cs typeface="Calibri" panose="020F0502020204030204" pitchFamily="34" charset="0"/>
              </a:rPr>
              <a:t>Example: Suppose 25% of Canadians would vote for Justin Trudeau in January 2024. In May 2024, 1000 randomly selected Canadians was asked if they would vote for Justin Trudeau. Only 225 of them replied with Yes. Find the probability that this value or smaller value would happen again.</a:t>
            </a:r>
          </a:p>
          <a:p>
            <a:pPr marL="460375" indent="-460375"/>
            <a:r>
              <a:rPr lang="en-CA" sz="2400" dirty="0">
                <a:solidFill>
                  <a:schemeClr val="tx1"/>
                </a:solidFill>
                <a:latin typeface="Calibri" panose="020F0502020204030204" pitchFamily="34" charset="0"/>
                <a:cs typeface="Calibri" panose="020F0502020204030204" pitchFamily="34" charset="0"/>
              </a:rPr>
              <a:t>Again, the focus is the statistic (or proportion) of the random sample of size 1000.</a:t>
            </a:r>
          </a:p>
          <a:p>
            <a:pPr marL="460375" indent="-460375"/>
            <a:r>
              <a:rPr lang="en-CA" sz="2400" dirty="0">
                <a:solidFill>
                  <a:schemeClr val="tx1"/>
                </a:solidFill>
                <a:latin typeface="Calibri" panose="020F0502020204030204" pitchFamily="34" charset="0"/>
                <a:cs typeface="Calibri" panose="020F0502020204030204" pitchFamily="34" charset="0"/>
              </a:rPr>
              <a:t>In other words, it has something to do with the sampling distributions!</a:t>
            </a:r>
          </a:p>
          <a:p>
            <a:pPr marL="460375" indent="-460375"/>
            <a:endParaRPr lang="en-CA" sz="2400" dirty="0">
              <a:solidFill>
                <a:schemeClr val="tx1"/>
              </a:solidFill>
              <a:latin typeface="Calibri" panose="020F0502020204030204" pitchFamily="34" charset="0"/>
              <a:cs typeface="Calibri" panose="020F0502020204030204" pitchFamily="34" charset="0"/>
            </a:endParaRPr>
          </a:p>
          <a:p>
            <a:pPr marL="460375" indent="-460375"/>
            <a:r>
              <a:rPr lang="en-CA" sz="2400" dirty="0">
                <a:solidFill>
                  <a:schemeClr val="tx1"/>
                </a:solidFill>
                <a:latin typeface="Calibri" panose="020F0502020204030204" pitchFamily="34" charset="0"/>
                <a:cs typeface="Calibri" panose="020F0502020204030204" pitchFamily="34" charset="0"/>
              </a:rPr>
              <a:t>a) Provide a description of the key statistic.</a:t>
            </a:r>
          </a:p>
          <a:p>
            <a:pPr marL="460375" indent="-460375"/>
            <a:r>
              <a:rPr lang="en-CA" sz="2400" dirty="0">
                <a:solidFill>
                  <a:schemeClr val="tx1"/>
                </a:solidFill>
                <a:latin typeface="Calibri" panose="020F0502020204030204" pitchFamily="34" charset="0"/>
                <a:cs typeface="Calibri" panose="020F0502020204030204" pitchFamily="34" charset="0"/>
              </a:rPr>
              <a:t>b) Identify the sampling distribution of the statistic.</a:t>
            </a:r>
            <a:br>
              <a:rPr lang="en-CA" sz="2400" dirty="0">
                <a:solidFill>
                  <a:schemeClr val="tx1"/>
                </a:solidFill>
                <a:latin typeface="Calibri" panose="020F0502020204030204" pitchFamily="34" charset="0"/>
                <a:cs typeface="Calibri" panose="020F0502020204030204" pitchFamily="34" charset="0"/>
              </a:rPr>
            </a:br>
            <a:r>
              <a:rPr lang="en-CA" sz="2400" dirty="0">
                <a:solidFill>
                  <a:schemeClr val="tx1"/>
                </a:solidFill>
                <a:latin typeface="Calibri" panose="020F0502020204030204" pitchFamily="34" charset="0"/>
                <a:cs typeface="Calibri" panose="020F0502020204030204" pitchFamily="34" charset="0"/>
              </a:rPr>
              <a:t>Note that checking conditions is part of the procedure.</a:t>
            </a:r>
          </a:p>
        </p:txBody>
      </p:sp>
    </p:spTree>
    <p:extLst>
      <p:ext uri="{BB962C8B-B14F-4D97-AF65-F5344CB8AC3E}">
        <p14:creationId xmlns:p14="http://schemas.microsoft.com/office/powerpoint/2010/main" val="635601909"/>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0448"/>
            <a:ext cx="10972800" cy="914400"/>
          </a:xfrm>
        </p:spPr>
        <p:txBody>
          <a:bodyPr anchor="t">
            <a:noAutofit/>
          </a:bodyPr>
          <a:lstStyle/>
          <a:p>
            <a:r>
              <a:rPr lang="en-CA" cap="none" dirty="0">
                <a:solidFill>
                  <a:srgbClr val="00B0F0"/>
                </a:solidFill>
                <a:effectLst>
                  <a:outerShdw blurRad="38100" dist="38100" dir="2700000" algn="tl">
                    <a:srgbClr val="000000">
                      <a:alpha val="43137"/>
                    </a:srgbClr>
                  </a:outerShdw>
                </a:effectLst>
                <a:latin typeface="Lucida Calligraphy" panose="03010101010101010101" pitchFamily="66" charset="0"/>
              </a:rPr>
              <a:t>Example (2 of 2)</a:t>
            </a:r>
            <a:endParaRPr lang="en-CA" b="0" cap="none" spc="0" dirty="0">
              <a:solidFill>
                <a:srgbClr val="00B0F0"/>
              </a:solidFill>
              <a:latin typeface="Lucida Calligraphy" panose="03010101010101010101" pitchFamily="66" charset="0"/>
              <a:cs typeface="Dreaming Outloud Script Pro" panose="03050502040304050704" pitchFamily="66" charset="0"/>
            </a:endParaRPr>
          </a:p>
        </p:txBody>
      </p:sp>
      <p:sp>
        <p:nvSpPr>
          <p:cNvPr id="3" name="Content Placeholder 2"/>
          <p:cNvSpPr>
            <a:spLocks noGrp="1"/>
          </p:cNvSpPr>
          <p:nvPr>
            <p:ph idx="1"/>
          </p:nvPr>
        </p:nvSpPr>
        <p:spPr>
          <a:xfrm>
            <a:off x="609600" y="1427123"/>
            <a:ext cx="6538623" cy="5029200"/>
          </a:xfrm>
        </p:spPr>
        <p:txBody>
          <a:bodyPr anchor="t">
            <a:normAutofit/>
          </a:bodyPr>
          <a:lstStyle/>
          <a:p>
            <a:pPr marL="460375" indent="-460375"/>
            <a:r>
              <a:rPr lang="en-CA" sz="2400" dirty="0">
                <a:solidFill>
                  <a:schemeClr val="tx1"/>
                </a:solidFill>
                <a:latin typeface="Calibri" panose="020F0502020204030204" pitchFamily="34" charset="0"/>
                <a:cs typeface="Calibri" panose="020F0502020204030204" pitchFamily="34" charset="0"/>
              </a:rPr>
              <a:t>Example: … Only 225 of them replied with Yes. Find the probability that this value or smaller value would happen again.</a:t>
            </a:r>
          </a:p>
          <a:p>
            <a:pPr marL="460375" indent="-460375"/>
            <a:r>
              <a:rPr lang="en-CA" sz="2400" dirty="0">
                <a:solidFill>
                  <a:schemeClr val="tx1"/>
                </a:solidFill>
                <a:latin typeface="Calibri" panose="020F0502020204030204" pitchFamily="34" charset="0"/>
                <a:cs typeface="Calibri" panose="020F0502020204030204" pitchFamily="34" charset="0"/>
              </a:rPr>
              <a:t>Step 1: Z = (0.225 – 0.25)/0.0137</a:t>
            </a:r>
            <a:br>
              <a:rPr lang="en-CA" sz="2400" dirty="0">
                <a:solidFill>
                  <a:schemeClr val="tx1"/>
                </a:solidFill>
                <a:latin typeface="Calibri" panose="020F0502020204030204" pitchFamily="34" charset="0"/>
                <a:cs typeface="Calibri" panose="020F0502020204030204" pitchFamily="34" charset="0"/>
              </a:rPr>
            </a:br>
            <a:r>
              <a:rPr lang="en-CA" sz="2400" dirty="0">
                <a:solidFill>
                  <a:schemeClr val="tx1"/>
                </a:solidFill>
                <a:latin typeface="Calibri" panose="020F0502020204030204" pitchFamily="34" charset="0"/>
                <a:cs typeface="Calibri" panose="020F0502020204030204" pitchFamily="34" charset="0"/>
              </a:rPr>
              <a:t>= -1.824 or -1.82</a:t>
            </a:r>
          </a:p>
          <a:p>
            <a:pPr marL="460375" indent="-460375"/>
            <a:r>
              <a:rPr lang="en-CA" sz="2400" dirty="0">
                <a:solidFill>
                  <a:schemeClr val="tx1"/>
                </a:solidFill>
                <a:latin typeface="Calibri" panose="020F0502020204030204" pitchFamily="34" charset="0"/>
                <a:cs typeface="Calibri" panose="020F0502020204030204" pitchFamily="34" charset="0"/>
              </a:rPr>
              <a:t>Step </a:t>
            </a:r>
            <a:r>
              <a:rPr lang="en-CA" sz="2400">
                <a:solidFill>
                  <a:schemeClr val="tx1"/>
                </a:solidFill>
                <a:latin typeface="Calibri" panose="020F0502020204030204" pitchFamily="34" charset="0"/>
                <a:cs typeface="Calibri" panose="020F0502020204030204" pitchFamily="34" charset="0"/>
              </a:rPr>
              <a:t>2: CA </a:t>
            </a:r>
            <a:r>
              <a:rPr lang="en-CA" sz="2400" dirty="0">
                <a:solidFill>
                  <a:schemeClr val="tx1"/>
                </a:solidFill>
                <a:latin typeface="Calibri" panose="020F0502020204030204" pitchFamily="34" charset="0"/>
                <a:cs typeface="Calibri" panose="020F0502020204030204" pitchFamily="34" charset="0"/>
              </a:rPr>
              <a:t>= 0.0344</a:t>
            </a:r>
          </a:p>
          <a:p>
            <a:pPr marL="460375" indent="-460375"/>
            <a:r>
              <a:rPr lang="en-CA" sz="2400" dirty="0">
                <a:solidFill>
                  <a:schemeClr val="tx1"/>
                </a:solidFill>
                <a:latin typeface="Calibri" panose="020F0502020204030204" pitchFamily="34" charset="0"/>
                <a:cs typeface="Calibri" panose="020F0502020204030204" pitchFamily="34" charset="0"/>
              </a:rPr>
              <a:t>Answer: About 3.44% of all random samples of 1000 Canadians that have 225 or fewer Canadians voting for Trudeau.</a:t>
            </a:r>
          </a:p>
        </p:txBody>
      </p:sp>
      <p:pic>
        <p:nvPicPr>
          <p:cNvPr id="4" name="Picture 3">
            <a:extLst>
              <a:ext uri="{FF2B5EF4-FFF2-40B4-BE49-F238E27FC236}">
                <a16:creationId xmlns:a16="http://schemas.microsoft.com/office/drawing/2014/main" id="{B3462F82-A5D3-D5EE-1EA1-2C6438CA4C6E}"/>
              </a:ext>
            </a:extLst>
          </p:cNvPr>
          <p:cNvPicPr>
            <a:picLocks noChangeAspect="1"/>
          </p:cNvPicPr>
          <p:nvPr/>
        </p:nvPicPr>
        <p:blipFill>
          <a:blip r:embed="rId3"/>
          <a:stretch>
            <a:fillRect/>
          </a:stretch>
        </p:blipFill>
        <p:spPr>
          <a:xfrm>
            <a:off x="7467600" y="1427123"/>
            <a:ext cx="4114800" cy="2401182"/>
          </a:xfrm>
          <a:prstGeom prst="rect">
            <a:avLst/>
          </a:prstGeom>
        </p:spPr>
      </p:pic>
      <p:pic>
        <p:nvPicPr>
          <p:cNvPr id="5" name="Picture 4">
            <a:extLst>
              <a:ext uri="{FF2B5EF4-FFF2-40B4-BE49-F238E27FC236}">
                <a16:creationId xmlns:a16="http://schemas.microsoft.com/office/drawing/2014/main" id="{3FB7142C-0F09-D92C-C03A-D08C92AA41B8}"/>
              </a:ext>
            </a:extLst>
          </p:cNvPr>
          <p:cNvPicPr>
            <a:picLocks noChangeAspect="1"/>
          </p:cNvPicPr>
          <p:nvPr/>
        </p:nvPicPr>
        <p:blipFill>
          <a:blip r:embed="rId4"/>
          <a:stretch>
            <a:fillRect/>
          </a:stretch>
        </p:blipFill>
        <p:spPr>
          <a:xfrm>
            <a:off x="7467600" y="3828305"/>
            <a:ext cx="4114800" cy="2397179"/>
          </a:xfrm>
          <a:prstGeom prst="rect">
            <a:avLst/>
          </a:prstGeom>
        </p:spPr>
      </p:pic>
    </p:spTree>
    <p:extLst>
      <p:ext uri="{BB962C8B-B14F-4D97-AF65-F5344CB8AC3E}">
        <p14:creationId xmlns:p14="http://schemas.microsoft.com/office/powerpoint/2010/main" val="1228571980"/>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90448"/>
                <a:ext cx="10972800" cy="914400"/>
              </a:xfrm>
            </p:spPr>
            <p:txBody>
              <a:bodyPr anchor="t">
                <a:noAutofit/>
              </a:bodyPr>
              <a:lstStyle/>
              <a:p>
                <a:r>
                  <a:rPr lang="en-CA" cap="none" dirty="0">
                    <a:solidFill>
                      <a:srgbClr val="00B0F0"/>
                    </a:solidFill>
                    <a:effectLst>
                      <a:outerShdw blurRad="38100" dist="38100" dir="2700000" algn="tl">
                        <a:srgbClr val="000000">
                          <a:alpha val="43137"/>
                        </a:srgbClr>
                      </a:outerShdw>
                    </a:effectLst>
                    <a:latin typeface="Lucida Calligraphy" panose="03010101010101010101" pitchFamily="66" charset="0"/>
                  </a:rPr>
                  <a:t>Sampling Distributions of </a:t>
                </a:r>
                <a14:m>
                  <m:oMath xmlns:m="http://schemas.openxmlformats.org/officeDocument/2006/math">
                    <m:acc>
                      <m:accPr>
                        <m:chr m:val="̅"/>
                        <m:ctrlPr>
                          <a:rPr lang="en-CA" b="0" i="1" cap="none" smtClean="0">
                            <a:solidFill>
                              <a:srgbClr val="00B0F0"/>
                            </a:solidFill>
                            <a:effectLst>
                              <a:outerShdw blurRad="38100" dist="38100" dir="2700000" algn="tl">
                                <a:srgbClr val="000000">
                                  <a:alpha val="43137"/>
                                </a:srgbClr>
                              </a:outerShdw>
                            </a:effectLst>
                            <a:latin typeface="Cambria Math" panose="02040503050406030204" pitchFamily="18" charset="0"/>
                          </a:rPr>
                        </m:ctrlPr>
                      </m:accPr>
                      <m:e>
                        <m:r>
                          <a:rPr lang="en-CA" b="0" i="1" cap="none" smtClean="0">
                            <a:solidFill>
                              <a:srgbClr val="00B0F0"/>
                            </a:solidFill>
                            <a:effectLst>
                              <a:outerShdw blurRad="38100" dist="38100" dir="2700000" algn="tl">
                                <a:srgbClr val="000000">
                                  <a:alpha val="43137"/>
                                </a:srgbClr>
                              </a:outerShdw>
                            </a:effectLst>
                            <a:latin typeface="Cambria Math" panose="02040503050406030204" pitchFamily="18" charset="0"/>
                          </a:rPr>
                          <m:t>𝑋</m:t>
                        </m:r>
                      </m:e>
                    </m:acc>
                  </m:oMath>
                </a14:m>
                <a:r>
                  <a:rPr lang="en-CA" b="0" cap="none" spc="0" dirty="0">
                    <a:solidFill>
                      <a:srgbClr val="00B0F0"/>
                    </a:solidFill>
                    <a:latin typeface="Lucida Calligraphy" panose="03010101010101010101" pitchFamily="66" charset="0"/>
                    <a:cs typeface="Dreaming Outloud Script Pro" panose="03050502040304050704" pitchFamily="66" charset="0"/>
                  </a:rPr>
                  <a:t> </a:t>
                </a:r>
                <a:r>
                  <a:rPr lang="en-CA" cap="none" dirty="0">
                    <a:solidFill>
                      <a:srgbClr val="00B0F0"/>
                    </a:solidFill>
                    <a:effectLst>
                      <a:outerShdw blurRad="38100" dist="38100" dir="2700000" algn="tl">
                        <a:srgbClr val="000000">
                          <a:alpha val="43137"/>
                        </a:srgbClr>
                      </a:outerShdw>
                    </a:effectLst>
                    <a:latin typeface="Lucida Calligraphy" panose="03010101010101010101" pitchFamily="66" charset="0"/>
                  </a:rPr>
                  <a:t>(M09.1-3)</a:t>
                </a:r>
                <a:endParaRPr lang="en-CA" b="0" cap="none" spc="0" dirty="0">
                  <a:solidFill>
                    <a:srgbClr val="00B0F0"/>
                  </a:solidFill>
                  <a:latin typeface="Lucida Calligraphy" panose="03010101010101010101" pitchFamily="66" charset="0"/>
                  <a:cs typeface="Dreaming Outloud Script Pro" panose="03050502040304050704" pitchFamily="66"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90448"/>
                <a:ext cx="10972800" cy="914400"/>
              </a:xfrm>
              <a:blipFill>
                <a:blip r:embed="rId3"/>
                <a:stretch>
                  <a:fillRect l="-1778" t="-1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427123"/>
                <a:ext cx="10972800" cy="5029200"/>
              </a:xfrm>
            </p:spPr>
            <p:txBody>
              <a:bodyPr anchor="t">
                <a:normAutofit/>
              </a:bodyPr>
              <a:lstStyle/>
              <a:p>
                <a:pPr marL="460375" indent="-460375"/>
                <a:r>
                  <a:rPr lang="en-CA" sz="2400" dirty="0">
                    <a:solidFill>
                      <a:schemeClr val="tx1"/>
                    </a:solidFill>
                    <a:latin typeface="Calibri" panose="020F0502020204030204" pitchFamily="34" charset="0"/>
                    <a:cs typeface="Calibri" panose="020F0502020204030204" pitchFamily="34" charset="0"/>
                  </a:rPr>
                  <a:t>Given: Numerical variable, parameter = </a:t>
                </a:r>
                <a14:m>
                  <m:oMath xmlns:m="http://schemas.openxmlformats.org/officeDocument/2006/math">
                    <m:r>
                      <a:rPr lang="en-CA" sz="2400" b="0" i="1" smtClean="0">
                        <a:solidFill>
                          <a:schemeClr val="tx1"/>
                        </a:solidFill>
                        <a:latin typeface="Cambria Math" panose="02040503050406030204" pitchFamily="18" charset="0"/>
                        <a:cs typeface="Calibri" panose="020F0502020204030204" pitchFamily="34" charset="0"/>
                      </a:rPr>
                      <m:t>𝜇</m:t>
                    </m:r>
                  </m:oMath>
                </a14:m>
                <a:r>
                  <a:rPr lang="en-CA" sz="2400" dirty="0">
                    <a:solidFill>
                      <a:schemeClr val="tx1"/>
                    </a:solidFill>
                    <a:latin typeface="Calibri" panose="020F0502020204030204" pitchFamily="34" charset="0"/>
                    <a:cs typeface="Calibri" panose="020F0502020204030204" pitchFamily="34" charset="0"/>
                  </a:rPr>
                  <a:t>, statistic = </a:t>
                </a:r>
                <a14:m>
                  <m:oMath xmlns:m="http://schemas.openxmlformats.org/officeDocument/2006/math">
                    <m:acc>
                      <m:accPr>
                        <m:chr m:val="̅"/>
                        <m:ctrlPr>
                          <a:rPr lang="en-CA" sz="2400" b="0" i="1" smtClean="0">
                            <a:solidFill>
                              <a:schemeClr val="tx1"/>
                            </a:solidFill>
                            <a:latin typeface="Cambria Math" panose="02040503050406030204" pitchFamily="18" charset="0"/>
                            <a:cs typeface="Calibri" panose="020F0502020204030204" pitchFamily="34" charset="0"/>
                          </a:rPr>
                        </m:ctrlPr>
                      </m:accPr>
                      <m:e>
                        <m:r>
                          <a:rPr lang="en-CA" sz="2400" b="0" i="1" smtClean="0">
                            <a:solidFill>
                              <a:schemeClr val="tx1"/>
                            </a:solidFill>
                            <a:latin typeface="Cambria Math" panose="02040503050406030204" pitchFamily="18" charset="0"/>
                            <a:cs typeface="Calibri" panose="020F0502020204030204" pitchFamily="34" charset="0"/>
                          </a:rPr>
                          <m:t>𝑋</m:t>
                        </m:r>
                      </m:e>
                    </m:acc>
                  </m:oMath>
                </a14:m>
                <a:r>
                  <a:rPr lang="en-CA" sz="2400" dirty="0">
                    <a:solidFill>
                      <a:schemeClr val="tx1"/>
                    </a:solidFill>
                    <a:latin typeface="Calibri" panose="020F0502020204030204" pitchFamily="34" charset="0"/>
                    <a:cs typeface="Calibri" panose="020F0502020204030204" pitchFamily="34" charset="0"/>
                  </a:rPr>
                  <a:t>.</a:t>
                </a:r>
              </a:p>
              <a:p>
                <a:pPr marL="460375" indent="-460375"/>
                <a:r>
                  <a:rPr lang="en-CA" sz="2400" dirty="0">
                    <a:solidFill>
                      <a:schemeClr val="tx1"/>
                    </a:solidFill>
                    <a:latin typeface="Calibri" panose="020F0502020204030204" pitchFamily="34" charset="0"/>
                    <a:cs typeface="Calibri" panose="020F0502020204030204" pitchFamily="34" charset="0"/>
                  </a:rPr>
                  <a:t>From early in the term: </a:t>
                </a:r>
                <a14:m>
                  <m:oMath xmlns:m="http://schemas.openxmlformats.org/officeDocument/2006/math">
                    <m:r>
                      <a:rPr lang="en-CA" sz="2400" b="0" i="1" smtClean="0">
                        <a:solidFill>
                          <a:schemeClr val="tx1"/>
                        </a:solidFill>
                        <a:latin typeface="Cambria Math" panose="02040503050406030204" pitchFamily="18" charset="0"/>
                        <a:cs typeface="Calibri" panose="020F0502020204030204" pitchFamily="34" charset="0"/>
                      </a:rPr>
                      <m:t>𝑋</m:t>
                    </m:r>
                  </m:oMath>
                </a14:m>
                <a:r>
                  <a:rPr lang="en-CA" sz="2400" dirty="0">
                    <a:solidFill>
                      <a:schemeClr val="tx1"/>
                    </a:solidFill>
                    <a:latin typeface="Calibri" panose="020F0502020204030204" pitchFamily="34" charset="0"/>
                    <a:cs typeface="Calibri" panose="020F0502020204030204" pitchFamily="34" charset="0"/>
                  </a:rPr>
                  <a:t> (Normal </a:t>
                </a:r>
                <a:r>
                  <a:rPr lang="en-CA" sz="2400" dirty="0" err="1">
                    <a:solidFill>
                      <a:schemeClr val="tx1"/>
                    </a:solidFill>
                    <a:latin typeface="Calibri" panose="020F0502020204030204" pitchFamily="34" charset="0"/>
                    <a:cs typeface="Calibri" panose="020F0502020204030204" pitchFamily="34" charset="0"/>
                  </a:rPr>
                  <a:t>R.V</a:t>
                </a:r>
                <a:r>
                  <a:rPr lang="en-CA" sz="2400" dirty="0">
                    <a:solidFill>
                      <a:schemeClr val="tx1"/>
                    </a:solidFill>
                    <a:latin typeface="Calibri" panose="020F0502020204030204" pitchFamily="34" charset="0"/>
                    <a:cs typeface="Calibri" panose="020F0502020204030204" pitchFamily="34" charset="0"/>
                  </a:rPr>
                  <a:t>. or numerical variable) has a Normal distribution with an average of </a:t>
                </a:r>
                <a14:m>
                  <m:oMath xmlns:m="http://schemas.openxmlformats.org/officeDocument/2006/math">
                    <m:r>
                      <a:rPr lang="en-CA" sz="2400" b="0" i="1" smtClean="0">
                        <a:solidFill>
                          <a:schemeClr val="tx1"/>
                        </a:solidFill>
                        <a:latin typeface="Cambria Math" panose="02040503050406030204" pitchFamily="18" charset="0"/>
                        <a:cs typeface="Calibri" panose="020F0502020204030204" pitchFamily="34" charset="0"/>
                      </a:rPr>
                      <m:t>𝐸</m:t>
                    </m:r>
                    <m:d>
                      <m:dPr>
                        <m:ctrlPr>
                          <a:rPr lang="en-CA" sz="2400" b="0" i="1" smtClean="0">
                            <a:solidFill>
                              <a:schemeClr val="tx1"/>
                            </a:solidFill>
                            <a:latin typeface="Cambria Math" panose="02040503050406030204" pitchFamily="18" charset="0"/>
                            <a:cs typeface="Calibri" panose="020F0502020204030204" pitchFamily="34" charset="0"/>
                          </a:rPr>
                        </m:ctrlPr>
                      </m:dPr>
                      <m:e>
                        <m:r>
                          <a:rPr lang="en-CA" sz="2400" b="0" i="1" smtClean="0">
                            <a:solidFill>
                              <a:schemeClr val="tx1"/>
                            </a:solidFill>
                            <a:latin typeface="Cambria Math" panose="02040503050406030204" pitchFamily="18" charset="0"/>
                            <a:cs typeface="Calibri" panose="020F0502020204030204" pitchFamily="34" charset="0"/>
                          </a:rPr>
                          <m:t>𝑋</m:t>
                        </m:r>
                      </m:e>
                    </m:d>
                    <m:r>
                      <a:rPr lang="en-CA" sz="2400" b="0" i="1" smtClean="0">
                        <a:solidFill>
                          <a:schemeClr val="tx1"/>
                        </a:solidFill>
                        <a:latin typeface="Cambria Math" panose="02040503050406030204" pitchFamily="18" charset="0"/>
                        <a:cs typeface="Calibri" panose="020F0502020204030204" pitchFamily="34" charset="0"/>
                      </a:rPr>
                      <m:t>=</m:t>
                    </m:r>
                    <m:r>
                      <a:rPr lang="en-CA" sz="2400" b="0" i="1" smtClean="0">
                        <a:solidFill>
                          <a:schemeClr val="tx1"/>
                        </a:solidFill>
                        <a:latin typeface="Cambria Math" panose="02040503050406030204" pitchFamily="18" charset="0"/>
                        <a:cs typeface="Calibri" panose="020F0502020204030204" pitchFamily="34" charset="0"/>
                      </a:rPr>
                      <m:t>𝜇</m:t>
                    </m:r>
                  </m:oMath>
                </a14:m>
                <a:r>
                  <a:rPr lang="en-CA" sz="2400" dirty="0">
                    <a:solidFill>
                      <a:schemeClr val="tx1"/>
                    </a:solidFill>
                    <a:latin typeface="Calibri" panose="020F0502020204030204" pitchFamily="34" charset="0"/>
                    <a:cs typeface="Calibri" panose="020F0502020204030204" pitchFamily="34" charset="0"/>
                  </a:rPr>
                  <a:t> and a standard deviation of </a:t>
                </a:r>
                <a14:m>
                  <m:oMath xmlns:m="http://schemas.openxmlformats.org/officeDocument/2006/math">
                    <m:r>
                      <a:rPr lang="en-CA" sz="2400" b="0" i="1" smtClean="0">
                        <a:solidFill>
                          <a:schemeClr val="tx1"/>
                        </a:solidFill>
                        <a:latin typeface="Cambria Math" panose="02040503050406030204" pitchFamily="18" charset="0"/>
                        <a:cs typeface="Calibri" panose="020F0502020204030204" pitchFamily="34" charset="0"/>
                      </a:rPr>
                      <m:t>𝑆𝐷</m:t>
                    </m:r>
                    <m:d>
                      <m:dPr>
                        <m:ctrlPr>
                          <a:rPr lang="en-CA" sz="2400" b="0" i="1" smtClean="0">
                            <a:solidFill>
                              <a:schemeClr val="tx1"/>
                            </a:solidFill>
                            <a:latin typeface="Cambria Math" panose="02040503050406030204" pitchFamily="18" charset="0"/>
                            <a:cs typeface="Calibri" panose="020F0502020204030204" pitchFamily="34" charset="0"/>
                          </a:rPr>
                        </m:ctrlPr>
                      </m:dPr>
                      <m:e>
                        <m:r>
                          <a:rPr lang="en-CA" sz="2400" b="0" i="1" smtClean="0">
                            <a:solidFill>
                              <a:schemeClr val="tx1"/>
                            </a:solidFill>
                            <a:latin typeface="Cambria Math" panose="02040503050406030204" pitchFamily="18" charset="0"/>
                            <a:cs typeface="Calibri" panose="020F0502020204030204" pitchFamily="34" charset="0"/>
                          </a:rPr>
                          <m:t>𝑋</m:t>
                        </m:r>
                      </m:e>
                    </m:d>
                    <m:r>
                      <a:rPr lang="en-CA" sz="2400" i="1">
                        <a:solidFill>
                          <a:schemeClr val="tx1"/>
                        </a:solidFill>
                        <a:latin typeface="Cambria Math" panose="02040503050406030204" pitchFamily="18" charset="0"/>
                        <a:cs typeface="Calibri" panose="020F0502020204030204" pitchFamily="34" charset="0"/>
                      </a:rPr>
                      <m:t>=</m:t>
                    </m:r>
                    <m:r>
                      <a:rPr lang="en-CA" sz="2400" b="0" i="1" smtClean="0">
                        <a:solidFill>
                          <a:schemeClr val="tx1"/>
                        </a:solidFill>
                        <a:latin typeface="Cambria Math" panose="02040503050406030204" pitchFamily="18" charset="0"/>
                        <a:cs typeface="Calibri" panose="020F0502020204030204" pitchFamily="34" charset="0"/>
                      </a:rPr>
                      <m:t>𝜎</m:t>
                    </m:r>
                  </m:oMath>
                </a14:m>
                <a:r>
                  <a:rPr lang="en-CA" sz="2400" dirty="0">
                    <a:solidFill>
                      <a:schemeClr val="tx1"/>
                    </a:solidFill>
                    <a:latin typeface="Calibri" panose="020F0502020204030204" pitchFamily="34" charset="0"/>
                    <a:cs typeface="Calibri" panose="020F0502020204030204" pitchFamily="34" charset="0"/>
                  </a:rPr>
                  <a:t>. </a:t>
                </a:r>
              </a:p>
              <a:p>
                <a:pPr marL="460375" indent="-460375"/>
                <a:r>
                  <a:rPr lang="en-CA" sz="2400" dirty="0">
                    <a:solidFill>
                      <a:schemeClr val="tx1"/>
                    </a:solidFill>
                    <a:latin typeface="Calibri" panose="020F0502020204030204" pitchFamily="34" charset="0"/>
                    <a:cs typeface="Calibri" panose="020F0502020204030204" pitchFamily="34" charset="0"/>
                    <a:sym typeface="Wingdings" panose="05000000000000000000" pitchFamily="2" charset="2"/>
                  </a:rPr>
                  <a:t> So we can find probability about </a:t>
                </a:r>
                <a14:m>
                  <m:oMath xmlns:m="http://schemas.openxmlformats.org/officeDocument/2006/math">
                    <m:r>
                      <a:rPr lang="en-CA" sz="2400" i="1">
                        <a:solidFill>
                          <a:schemeClr val="tx1"/>
                        </a:solidFill>
                        <a:latin typeface="Cambria Math" panose="02040503050406030204" pitchFamily="18" charset="0"/>
                        <a:cs typeface="Calibri" panose="020F0502020204030204" pitchFamily="34" charset="0"/>
                      </a:rPr>
                      <m:t>𝑋</m:t>
                    </m:r>
                  </m:oMath>
                </a14:m>
                <a:r>
                  <a:rPr lang="en-CA" sz="2400" dirty="0">
                    <a:solidFill>
                      <a:schemeClr val="tx1"/>
                    </a:solidFill>
                    <a:latin typeface="Calibri" panose="020F0502020204030204" pitchFamily="34" charset="0"/>
                    <a:cs typeface="Calibri" panose="020F0502020204030204" pitchFamily="34" charset="0"/>
                  </a:rPr>
                  <a:t> using Z-table.</a:t>
                </a:r>
              </a:p>
              <a:p>
                <a:pPr marL="460375" indent="-460375"/>
                <a:endParaRPr lang="en-CA" sz="2400" dirty="0">
                  <a:solidFill>
                    <a:schemeClr val="tx1"/>
                  </a:solidFill>
                  <a:latin typeface="Calibri" panose="020F0502020204030204" pitchFamily="34" charset="0"/>
                  <a:cs typeface="Calibri" panose="020F0502020204030204" pitchFamily="34" charset="0"/>
                </a:endParaRPr>
              </a:p>
              <a:p>
                <a:pPr marL="460375" indent="-460375"/>
                <a:r>
                  <a:rPr lang="en-CA" sz="2400" dirty="0">
                    <a:solidFill>
                      <a:schemeClr val="tx1"/>
                    </a:solidFill>
                    <a:latin typeface="Calibri" panose="020F0502020204030204" pitchFamily="34" charset="0"/>
                    <a:cs typeface="Calibri" panose="020F0502020204030204" pitchFamily="34" charset="0"/>
                  </a:rPr>
                  <a:t>Now, the sample mean </a:t>
                </a:r>
                <a14:m>
                  <m:oMath xmlns:m="http://schemas.openxmlformats.org/officeDocument/2006/math">
                    <m:acc>
                      <m:accPr>
                        <m:chr m:val="̅"/>
                        <m:ctrlPr>
                          <a:rPr lang="en-CA" sz="2400" b="0" i="1" smtClean="0">
                            <a:solidFill>
                              <a:schemeClr val="tx1"/>
                            </a:solidFill>
                            <a:latin typeface="Cambria Math" panose="02040503050406030204" pitchFamily="18" charset="0"/>
                            <a:cs typeface="Calibri" panose="020F0502020204030204" pitchFamily="34" charset="0"/>
                          </a:rPr>
                        </m:ctrlPr>
                      </m:accPr>
                      <m:e>
                        <m:r>
                          <a:rPr lang="en-CA" sz="2400" b="0" i="1" smtClean="0">
                            <a:solidFill>
                              <a:schemeClr val="tx1"/>
                            </a:solidFill>
                            <a:latin typeface="Cambria Math" panose="02040503050406030204" pitchFamily="18" charset="0"/>
                            <a:cs typeface="Calibri" panose="020F0502020204030204" pitchFamily="34" charset="0"/>
                          </a:rPr>
                          <m:t>𝑋</m:t>
                        </m:r>
                      </m:e>
                    </m:acc>
                  </m:oMath>
                </a14:m>
                <a:r>
                  <a:rPr lang="en-CA" sz="2400" dirty="0">
                    <a:solidFill>
                      <a:schemeClr val="tx1"/>
                    </a:solidFill>
                    <a:latin typeface="Calibri" panose="020F0502020204030204" pitchFamily="34" charset="0"/>
                    <a:cs typeface="Calibri" panose="020F0502020204030204" pitchFamily="34" charset="0"/>
                  </a:rPr>
                  <a:t> (defined as </a:t>
                </a:r>
                <a14:m>
                  <m:oMath xmlns:m="http://schemas.openxmlformats.org/officeDocument/2006/math">
                    <m:nary>
                      <m:naryPr>
                        <m:chr m:val="∑"/>
                        <m:subHide m:val="on"/>
                        <m:supHide m:val="on"/>
                        <m:ctrlPr>
                          <a:rPr lang="en-CA" sz="2400" i="1" smtClean="0">
                            <a:solidFill>
                              <a:schemeClr val="tx1"/>
                            </a:solidFill>
                            <a:latin typeface="Cambria Math" panose="02040503050406030204" pitchFamily="18" charset="0"/>
                            <a:cs typeface="Calibri" panose="020F0502020204030204" pitchFamily="34" charset="0"/>
                          </a:rPr>
                        </m:ctrlPr>
                      </m:naryPr>
                      <m:sub/>
                      <m:sup/>
                      <m:e>
                        <m:r>
                          <a:rPr lang="en-CA" sz="2400" b="0" i="1" smtClean="0">
                            <a:solidFill>
                              <a:schemeClr val="tx1"/>
                            </a:solidFill>
                            <a:latin typeface="Cambria Math" panose="02040503050406030204" pitchFamily="18" charset="0"/>
                            <a:cs typeface="Calibri" panose="020F0502020204030204" pitchFamily="34" charset="0"/>
                          </a:rPr>
                          <m:t>𝑋</m:t>
                        </m:r>
                      </m:e>
                    </m:nary>
                    <m:r>
                      <a:rPr lang="en-CA" sz="2400" b="0" i="1" smtClean="0">
                        <a:solidFill>
                          <a:schemeClr val="tx1"/>
                        </a:solidFill>
                        <a:latin typeface="Cambria Math" panose="02040503050406030204" pitchFamily="18" charset="0"/>
                        <a:cs typeface="Calibri" panose="020F0502020204030204" pitchFamily="34" charset="0"/>
                      </a:rPr>
                      <m:t>/</m:t>
                    </m:r>
                    <m:r>
                      <a:rPr lang="en-CA" sz="2400" b="0" i="1" smtClean="0">
                        <a:solidFill>
                          <a:schemeClr val="tx1"/>
                        </a:solidFill>
                        <a:latin typeface="Cambria Math" panose="02040503050406030204" pitchFamily="18" charset="0"/>
                        <a:cs typeface="Calibri" panose="020F0502020204030204" pitchFamily="34" charset="0"/>
                      </a:rPr>
                      <m:t>𝑛</m:t>
                    </m:r>
                  </m:oMath>
                </a14:m>
                <a:r>
                  <a:rPr lang="en-CA" sz="2400" dirty="0">
                    <a:solidFill>
                      <a:schemeClr val="tx1"/>
                    </a:solidFill>
                    <a:latin typeface="Calibri" panose="020F0502020204030204" pitchFamily="34" charset="0"/>
                    <a:cs typeface="Calibri" panose="020F0502020204030204" pitchFamily="34" charset="0"/>
                  </a:rPr>
                  <a:t>) also has a Normal distribution with an average of </a:t>
                </a:r>
                <a14:m>
                  <m:oMath xmlns:m="http://schemas.openxmlformats.org/officeDocument/2006/math">
                    <m:r>
                      <a:rPr lang="en-CA" sz="2400" i="1">
                        <a:solidFill>
                          <a:schemeClr val="tx1"/>
                        </a:solidFill>
                        <a:latin typeface="Cambria Math" panose="02040503050406030204" pitchFamily="18" charset="0"/>
                        <a:cs typeface="Calibri" panose="020F0502020204030204" pitchFamily="34" charset="0"/>
                      </a:rPr>
                      <m:t>𝐸</m:t>
                    </m:r>
                    <m:d>
                      <m:dPr>
                        <m:ctrlPr>
                          <a:rPr lang="en-CA" sz="2400" i="1">
                            <a:solidFill>
                              <a:schemeClr val="tx1"/>
                            </a:solidFill>
                            <a:latin typeface="Cambria Math" panose="02040503050406030204" pitchFamily="18" charset="0"/>
                            <a:cs typeface="Calibri" panose="020F0502020204030204" pitchFamily="34" charset="0"/>
                          </a:rPr>
                        </m:ctrlPr>
                      </m:dPr>
                      <m:e>
                        <m:acc>
                          <m:accPr>
                            <m:chr m:val="̅"/>
                            <m:ctrlPr>
                              <a:rPr lang="en-CA" sz="2400" i="1">
                                <a:solidFill>
                                  <a:schemeClr val="tx1"/>
                                </a:solidFill>
                                <a:latin typeface="Cambria Math" panose="02040503050406030204" pitchFamily="18" charset="0"/>
                                <a:cs typeface="Calibri" panose="020F0502020204030204" pitchFamily="34" charset="0"/>
                              </a:rPr>
                            </m:ctrlPr>
                          </m:accPr>
                          <m:e>
                            <m:r>
                              <a:rPr lang="en-CA" sz="2400" b="0" i="1" smtClean="0">
                                <a:solidFill>
                                  <a:schemeClr val="tx1"/>
                                </a:solidFill>
                                <a:latin typeface="Cambria Math" panose="02040503050406030204" pitchFamily="18" charset="0"/>
                                <a:cs typeface="Calibri" panose="020F0502020204030204" pitchFamily="34" charset="0"/>
                              </a:rPr>
                              <m:t>𝑋</m:t>
                            </m:r>
                          </m:e>
                        </m:acc>
                      </m:e>
                    </m:d>
                    <m:r>
                      <a:rPr lang="en-CA" sz="2400" i="1">
                        <a:solidFill>
                          <a:schemeClr val="tx1"/>
                        </a:solidFill>
                        <a:latin typeface="Cambria Math" panose="02040503050406030204" pitchFamily="18" charset="0"/>
                        <a:cs typeface="Calibri" panose="020F0502020204030204" pitchFamily="34" charset="0"/>
                      </a:rPr>
                      <m:t>=</m:t>
                    </m:r>
                    <m:r>
                      <a:rPr lang="en-CA" sz="2400" b="0" i="1" smtClean="0">
                        <a:solidFill>
                          <a:schemeClr val="tx1"/>
                        </a:solidFill>
                        <a:latin typeface="Cambria Math" panose="02040503050406030204" pitchFamily="18" charset="0"/>
                        <a:cs typeface="Calibri" panose="020F0502020204030204" pitchFamily="34" charset="0"/>
                      </a:rPr>
                      <m:t>𝜇</m:t>
                    </m:r>
                  </m:oMath>
                </a14:m>
                <a:r>
                  <a:rPr lang="en-CA" sz="2400" dirty="0">
                    <a:solidFill>
                      <a:schemeClr val="tx1"/>
                    </a:solidFill>
                    <a:latin typeface="Calibri" panose="020F0502020204030204" pitchFamily="34" charset="0"/>
                    <a:cs typeface="Calibri" panose="020F0502020204030204" pitchFamily="34" charset="0"/>
                  </a:rPr>
                  <a:t> and a standard deviation of </a:t>
                </a:r>
                <a14:m>
                  <m:oMath xmlns:m="http://schemas.openxmlformats.org/officeDocument/2006/math">
                    <m:r>
                      <a:rPr lang="en-CA" sz="2400" i="1">
                        <a:solidFill>
                          <a:schemeClr val="tx1"/>
                        </a:solidFill>
                        <a:latin typeface="Cambria Math" panose="02040503050406030204" pitchFamily="18" charset="0"/>
                        <a:cs typeface="Calibri" panose="020F0502020204030204" pitchFamily="34" charset="0"/>
                      </a:rPr>
                      <m:t>𝑆𝐷</m:t>
                    </m:r>
                    <m:d>
                      <m:dPr>
                        <m:ctrlPr>
                          <a:rPr lang="en-CA" sz="2400" i="1">
                            <a:solidFill>
                              <a:schemeClr val="tx1"/>
                            </a:solidFill>
                            <a:latin typeface="Cambria Math" panose="02040503050406030204" pitchFamily="18" charset="0"/>
                            <a:cs typeface="Calibri" panose="020F0502020204030204" pitchFamily="34" charset="0"/>
                          </a:rPr>
                        </m:ctrlPr>
                      </m:dPr>
                      <m:e>
                        <m:acc>
                          <m:accPr>
                            <m:chr m:val="̅"/>
                            <m:ctrlPr>
                              <a:rPr lang="en-CA" sz="2400" i="1">
                                <a:solidFill>
                                  <a:schemeClr val="tx1"/>
                                </a:solidFill>
                                <a:latin typeface="Cambria Math" panose="02040503050406030204" pitchFamily="18" charset="0"/>
                                <a:cs typeface="Calibri" panose="020F0502020204030204" pitchFamily="34" charset="0"/>
                              </a:rPr>
                            </m:ctrlPr>
                          </m:accPr>
                          <m:e>
                            <m:r>
                              <a:rPr lang="en-CA" sz="2400" b="0" i="1" smtClean="0">
                                <a:solidFill>
                                  <a:schemeClr val="tx1"/>
                                </a:solidFill>
                                <a:latin typeface="Cambria Math" panose="02040503050406030204" pitchFamily="18" charset="0"/>
                                <a:cs typeface="Calibri" panose="020F0502020204030204" pitchFamily="34" charset="0"/>
                              </a:rPr>
                              <m:t>𝑋</m:t>
                            </m:r>
                          </m:e>
                        </m:acc>
                      </m:e>
                    </m:d>
                    <m:r>
                      <a:rPr lang="en-CA" sz="2400" i="1">
                        <a:solidFill>
                          <a:schemeClr val="tx1"/>
                        </a:solidFill>
                        <a:latin typeface="Cambria Math" panose="02040503050406030204" pitchFamily="18" charset="0"/>
                        <a:cs typeface="Calibri" panose="020F0502020204030204" pitchFamily="34" charset="0"/>
                      </a:rPr>
                      <m:t>=</m:t>
                    </m:r>
                    <m:r>
                      <a:rPr lang="en-CA" sz="2400" b="0" i="1" smtClean="0">
                        <a:solidFill>
                          <a:schemeClr val="tx1"/>
                        </a:solidFill>
                        <a:latin typeface="Cambria Math" panose="02040503050406030204" pitchFamily="18" charset="0"/>
                        <a:cs typeface="Calibri" panose="020F0502020204030204" pitchFamily="34" charset="0"/>
                      </a:rPr>
                      <m:t>𝜎</m:t>
                    </m:r>
                    <m:r>
                      <a:rPr lang="en-CA" sz="2400" b="0" i="1" smtClean="0">
                        <a:solidFill>
                          <a:schemeClr val="tx1"/>
                        </a:solidFill>
                        <a:latin typeface="Cambria Math" panose="02040503050406030204" pitchFamily="18" charset="0"/>
                        <a:cs typeface="Calibri" panose="020F0502020204030204" pitchFamily="34" charset="0"/>
                      </a:rPr>
                      <m:t>/</m:t>
                    </m:r>
                    <m:rad>
                      <m:radPr>
                        <m:degHide m:val="on"/>
                        <m:ctrlPr>
                          <a:rPr lang="en-CA" sz="2400" b="0" i="1" smtClean="0">
                            <a:solidFill>
                              <a:schemeClr val="tx1"/>
                            </a:solidFill>
                            <a:latin typeface="Cambria Math" panose="02040503050406030204" pitchFamily="18" charset="0"/>
                            <a:cs typeface="Calibri" panose="020F0502020204030204" pitchFamily="34" charset="0"/>
                          </a:rPr>
                        </m:ctrlPr>
                      </m:radPr>
                      <m:deg/>
                      <m:e>
                        <m:r>
                          <a:rPr lang="en-CA" sz="2400" b="0" i="1" smtClean="0">
                            <a:solidFill>
                              <a:schemeClr val="tx1"/>
                            </a:solidFill>
                            <a:latin typeface="Cambria Math" panose="02040503050406030204" pitchFamily="18" charset="0"/>
                            <a:cs typeface="Calibri" panose="020F0502020204030204" pitchFamily="34" charset="0"/>
                          </a:rPr>
                          <m:t>𝑛</m:t>
                        </m:r>
                      </m:e>
                    </m:rad>
                  </m:oMath>
                </a14:m>
                <a:r>
                  <a:rPr lang="en-CA" sz="2400" dirty="0">
                    <a:solidFill>
                      <a:schemeClr val="tx1"/>
                    </a:solidFill>
                    <a:latin typeface="Calibri" panose="020F0502020204030204" pitchFamily="34" charset="0"/>
                    <a:cs typeface="Calibri" panose="020F0502020204030204" pitchFamily="34" charset="0"/>
                  </a:rPr>
                  <a:t>.</a:t>
                </a:r>
              </a:p>
              <a:p>
                <a:pPr marL="460375" indent="-460375"/>
                <a:r>
                  <a:rPr lang="en-CA" sz="2400" dirty="0">
                    <a:solidFill>
                      <a:schemeClr val="tx1"/>
                    </a:solidFill>
                    <a:latin typeface="Calibri" panose="020F0502020204030204" pitchFamily="34" charset="0"/>
                    <a:cs typeface="Calibri" panose="020F0502020204030204" pitchFamily="34" charset="0"/>
                    <a:sym typeface="Wingdings" panose="05000000000000000000" pitchFamily="2" charset="2"/>
                  </a:rPr>
                  <a:t> So, we can find probability about </a:t>
                </a:r>
                <a14:m>
                  <m:oMath xmlns:m="http://schemas.openxmlformats.org/officeDocument/2006/math">
                    <m:acc>
                      <m:accPr>
                        <m:chr m:val="̅"/>
                        <m:ctrlPr>
                          <a:rPr lang="en-CA" sz="2400" i="1">
                            <a:solidFill>
                              <a:schemeClr val="tx1"/>
                            </a:solidFill>
                            <a:latin typeface="Cambria Math" panose="02040503050406030204" pitchFamily="18" charset="0"/>
                            <a:cs typeface="Calibri" panose="020F0502020204030204" pitchFamily="34" charset="0"/>
                          </a:rPr>
                        </m:ctrlPr>
                      </m:accPr>
                      <m:e>
                        <m:r>
                          <a:rPr lang="en-CA" sz="2400" b="0" i="1" smtClean="0">
                            <a:solidFill>
                              <a:schemeClr val="tx1"/>
                            </a:solidFill>
                            <a:latin typeface="Cambria Math" panose="02040503050406030204" pitchFamily="18" charset="0"/>
                            <a:cs typeface="Calibri" panose="020F0502020204030204" pitchFamily="34" charset="0"/>
                          </a:rPr>
                          <m:t>𝑋</m:t>
                        </m:r>
                      </m:e>
                    </m:acc>
                  </m:oMath>
                </a14:m>
                <a:r>
                  <a:rPr lang="en-CA" sz="2400" dirty="0">
                    <a:solidFill>
                      <a:schemeClr val="tx1"/>
                    </a:solidFill>
                    <a:latin typeface="Calibri" panose="020F0502020204030204" pitchFamily="34" charset="0"/>
                    <a:cs typeface="Calibri" panose="020F0502020204030204" pitchFamily="34" charset="0"/>
                  </a:rPr>
                  <a:t> using Z-table (mainly finding p-values).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427123"/>
                <a:ext cx="10972800" cy="5029200"/>
              </a:xfrm>
              <a:blipFill>
                <a:blip r:embed="rId4"/>
                <a:stretch>
                  <a:fillRect l="-444" t="-970" r="-1444"/>
                </a:stretch>
              </a:blipFill>
            </p:spPr>
            <p:txBody>
              <a:bodyPr/>
              <a:lstStyle/>
              <a:p>
                <a:r>
                  <a:rPr lang="en-US">
                    <a:noFill/>
                  </a:rPr>
                  <a:t> </a:t>
                </a:r>
              </a:p>
            </p:txBody>
          </p:sp>
        </mc:Fallback>
      </mc:AlternateContent>
    </p:spTree>
    <p:extLst>
      <p:ext uri="{BB962C8B-B14F-4D97-AF65-F5344CB8AC3E}">
        <p14:creationId xmlns:p14="http://schemas.microsoft.com/office/powerpoint/2010/main" val="3253839204"/>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0448"/>
            <a:ext cx="10972800" cy="914400"/>
          </a:xfrm>
        </p:spPr>
        <p:txBody>
          <a:bodyPr anchor="t">
            <a:noAutofit/>
          </a:bodyPr>
          <a:lstStyle/>
          <a:p>
            <a:r>
              <a:rPr lang="en-CA" b="0" cap="none" spc="0" dirty="0">
                <a:solidFill>
                  <a:srgbClr val="00B0F0"/>
                </a:solidFill>
                <a:effectLst>
                  <a:outerShdw blurRad="38100" dist="38100" dir="2700000" algn="tl">
                    <a:srgbClr val="000000">
                      <a:alpha val="43137"/>
                    </a:srgbClr>
                  </a:outerShdw>
                </a:effectLst>
                <a:latin typeface="Lucida Calligraphy" panose="03010101010101010101" pitchFamily="66" charset="0"/>
                <a:cs typeface="Dreaming Outloud Script Pro" panose="03050502040304050704" pitchFamily="66" charset="0"/>
              </a:rPr>
              <a:t>Example (1 of 2)</a:t>
            </a:r>
          </a:p>
        </p:txBody>
      </p:sp>
      <p:sp>
        <p:nvSpPr>
          <p:cNvPr id="3" name="Content Placeholder 2"/>
          <p:cNvSpPr>
            <a:spLocks noGrp="1"/>
          </p:cNvSpPr>
          <p:nvPr>
            <p:ph idx="1"/>
          </p:nvPr>
        </p:nvSpPr>
        <p:spPr>
          <a:xfrm>
            <a:off x="609600" y="1427123"/>
            <a:ext cx="10972800" cy="5029200"/>
          </a:xfrm>
        </p:spPr>
        <p:txBody>
          <a:bodyPr anchor="t">
            <a:normAutofit/>
          </a:bodyPr>
          <a:lstStyle/>
          <a:p>
            <a:pPr marL="460375" indent="-460375"/>
            <a:r>
              <a:rPr lang="en-CA" sz="2400" dirty="0">
                <a:solidFill>
                  <a:schemeClr val="tx1"/>
                </a:solidFill>
                <a:latin typeface="Calibri" panose="020F0502020204030204" pitchFamily="34" charset="0"/>
                <a:cs typeface="Calibri" panose="020F0502020204030204" pitchFamily="34" charset="0"/>
              </a:rPr>
              <a:t>Example: Suppose the score of a large class follows a Normal distribution with an average of 72% and a standard deviation of 8%. A random sample of 25 students was drawn. Find the probability that the average score of a random sample of 25 students will be 75% or above.</a:t>
            </a:r>
          </a:p>
          <a:p>
            <a:pPr marL="460375" indent="-460375"/>
            <a:r>
              <a:rPr lang="en-CA" sz="2400" dirty="0">
                <a:solidFill>
                  <a:schemeClr val="tx1"/>
                </a:solidFill>
                <a:latin typeface="Calibri" panose="020F0502020204030204" pitchFamily="34" charset="0"/>
                <a:cs typeface="Calibri" panose="020F0502020204030204" pitchFamily="34" charset="0"/>
              </a:rPr>
              <a:t>Here, the focus is the statistic (or average) of the random sample of size 25.</a:t>
            </a:r>
          </a:p>
          <a:p>
            <a:pPr marL="460375" indent="-460375"/>
            <a:r>
              <a:rPr lang="en-CA" sz="2400" dirty="0">
                <a:solidFill>
                  <a:schemeClr val="tx1"/>
                </a:solidFill>
                <a:latin typeface="Calibri" panose="020F0502020204030204" pitchFamily="34" charset="0"/>
                <a:cs typeface="Calibri" panose="020F0502020204030204" pitchFamily="34" charset="0"/>
              </a:rPr>
              <a:t>In other words, it has something to do with the sampling distributions!</a:t>
            </a:r>
          </a:p>
          <a:p>
            <a:pPr marL="460375" indent="-460375"/>
            <a:endParaRPr lang="en-CA" sz="2400" dirty="0">
              <a:solidFill>
                <a:schemeClr val="tx1"/>
              </a:solidFill>
              <a:latin typeface="Calibri" panose="020F0502020204030204" pitchFamily="34" charset="0"/>
              <a:cs typeface="Calibri" panose="020F0502020204030204" pitchFamily="34" charset="0"/>
            </a:endParaRPr>
          </a:p>
          <a:p>
            <a:pPr marL="460375" indent="-460375"/>
            <a:r>
              <a:rPr lang="en-CA" sz="2400" dirty="0">
                <a:solidFill>
                  <a:schemeClr val="tx1"/>
                </a:solidFill>
                <a:latin typeface="Calibri" panose="020F0502020204030204" pitchFamily="34" charset="0"/>
                <a:cs typeface="Calibri" panose="020F0502020204030204" pitchFamily="34" charset="0"/>
              </a:rPr>
              <a:t>a) Provide a description of the key statistic.</a:t>
            </a:r>
          </a:p>
          <a:p>
            <a:pPr marL="460375" indent="-460375"/>
            <a:r>
              <a:rPr lang="en-CA" sz="2400" dirty="0">
                <a:solidFill>
                  <a:schemeClr val="tx1"/>
                </a:solidFill>
                <a:latin typeface="Calibri" panose="020F0502020204030204" pitchFamily="34" charset="0"/>
                <a:cs typeface="Calibri" panose="020F0502020204030204" pitchFamily="34" charset="0"/>
              </a:rPr>
              <a:t>b) Identify the sampling distribution of the statistic.</a:t>
            </a:r>
          </a:p>
        </p:txBody>
      </p:sp>
    </p:spTree>
    <p:extLst>
      <p:ext uri="{BB962C8B-B14F-4D97-AF65-F5344CB8AC3E}">
        <p14:creationId xmlns:p14="http://schemas.microsoft.com/office/powerpoint/2010/main" val="269555283"/>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0448"/>
            <a:ext cx="10972800" cy="914400"/>
          </a:xfrm>
        </p:spPr>
        <p:txBody>
          <a:bodyPr anchor="t">
            <a:noAutofit/>
          </a:bodyPr>
          <a:lstStyle/>
          <a:p>
            <a:r>
              <a:rPr lang="en-CA" cap="none" dirty="0">
                <a:solidFill>
                  <a:srgbClr val="00B0F0"/>
                </a:solidFill>
                <a:effectLst>
                  <a:outerShdw blurRad="38100" dist="38100" dir="2700000" algn="tl">
                    <a:srgbClr val="000000">
                      <a:alpha val="43137"/>
                    </a:srgbClr>
                  </a:outerShdw>
                </a:effectLst>
                <a:latin typeface="Lucida Calligraphy" panose="03010101010101010101" pitchFamily="66" charset="0"/>
              </a:rPr>
              <a:t>Example (2 of 2)</a:t>
            </a:r>
            <a:endParaRPr lang="en-CA" b="0" cap="none" spc="0" dirty="0">
              <a:solidFill>
                <a:srgbClr val="00B0F0"/>
              </a:solidFill>
              <a:latin typeface="Lucida Calligraphy" panose="03010101010101010101" pitchFamily="66" charset="0"/>
              <a:cs typeface="Dreaming Outloud Script Pro" panose="03050502040304050704" pitchFamily="66" charset="0"/>
            </a:endParaRPr>
          </a:p>
        </p:txBody>
      </p:sp>
      <p:sp>
        <p:nvSpPr>
          <p:cNvPr id="3" name="Content Placeholder 2"/>
          <p:cNvSpPr>
            <a:spLocks noGrp="1"/>
          </p:cNvSpPr>
          <p:nvPr>
            <p:ph idx="1"/>
          </p:nvPr>
        </p:nvSpPr>
        <p:spPr>
          <a:xfrm>
            <a:off x="609600" y="1427123"/>
            <a:ext cx="6538623" cy="5029200"/>
          </a:xfrm>
        </p:spPr>
        <p:txBody>
          <a:bodyPr anchor="t">
            <a:normAutofit/>
          </a:bodyPr>
          <a:lstStyle/>
          <a:p>
            <a:pPr marL="460375" indent="-460375"/>
            <a:r>
              <a:rPr lang="en-CA" sz="2400" dirty="0">
                <a:solidFill>
                  <a:schemeClr val="tx1"/>
                </a:solidFill>
                <a:latin typeface="Calibri" panose="020F0502020204030204" pitchFamily="34" charset="0"/>
                <a:cs typeface="Calibri" panose="020F0502020204030204" pitchFamily="34" charset="0"/>
              </a:rPr>
              <a:t>Example: … Find the probability that the average score of a random sample of 25 students will be 75% or above.</a:t>
            </a:r>
          </a:p>
          <a:p>
            <a:pPr marL="460375" indent="-460375"/>
            <a:r>
              <a:rPr lang="en-CA" sz="2400" dirty="0">
                <a:solidFill>
                  <a:schemeClr val="tx1"/>
                </a:solidFill>
                <a:latin typeface="Calibri" panose="020F0502020204030204" pitchFamily="34" charset="0"/>
                <a:cs typeface="Calibri" panose="020F0502020204030204" pitchFamily="34" charset="0"/>
              </a:rPr>
              <a:t>Step 1: Z = (75 – 72)/1.60 = +1.875 or +1.88 (after rounding)</a:t>
            </a:r>
          </a:p>
          <a:p>
            <a:pPr marL="460375" indent="-460375"/>
            <a:r>
              <a:rPr lang="en-CA" sz="2400" dirty="0">
                <a:solidFill>
                  <a:schemeClr val="tx1"/>
                </a:solidFill>
                <a:latin typeface="Calibri" panose="020F0502020204030204" pitchFamily="34" charset="0"/>
                <a:cs typeface="Calibri" panose="020F0502020204030204" pitchFamily="34" charset="0"/>
              </a:rPr>
              <a:t>Step 2:CA = 0.9699</a:t>
            </a:r>
          </a:p>
          <a:p>
            <a:pPr marL="460375" indent="-460375"/>
            <a:r>
              <a:rPr lang="en-CA" sz="2400" dirty="0">
                <a:solidFill>
                  <a:schemeClr val="tx1"/>
                </a:solidFill>
                <a:latin typeface="Calibri" panose="020F0502020204030204" pitchFamily="34" charset="0"/>
                <a:cs typeface="Calibri" panose="020F0502020204030204" pitchFamily="34" charset="0"/>
              </a:rPr>
              <a:t>Answer: About 3.01% of all random samples of 25 students will get an average of 75% or above.</a:t>
            </a:r>
          </a:p>
        </p:txBody>
      </p:sp>
      <p:pic>
        <p:nvPicPr>
          <p:cNvPr id="6" name="Picture 5">
            <a:extLst>
              <a:ext uri="{FF2B5EF4-FFF2-40B4-BE49-F238E27FC236}">
                <a16:creationId xmlns:a16="http://schemas.microsoft.com/office/drawing/2014/main" id="{3B710F0C-29FC-9646-0116-FE9884C0397E}"/>
              </a:ext>
            </a:extLst>
          </p:cNvPr>
          <p:cNvPicPr>
            <a:picLocks noChangeAspect="1"/>
          </p:cNvPicPr>
          <p:nvPr/>
        </p:nvPicPr>
        <p:blipFill>
          <a:blip r:embed="rId3"/>
          <a:stretch>
            <a:fillRect/>
          </a:stretch>
        </p:blipFill>
        <p:spPr>
          <a:xfrm>
            <a:off x="7467600" y="1427123"/>
            <a:ext cx="4114800" cy="2401182"/>
          </a:xfrm>
          <a:prstGeom prst="rect">
            <a:avLst/>
          </a:prstGeom>
        </p:spPr>
      </p:pic>
      <p:pic>
        <p:nvPicPr>
          <p:cNvPr id="7" name="Picture 6">
            <a:extLst>
              <a:ext uri="{FF2B5EF4-FFF2-40B4-BE49-F238E27FC236}">
                <a16:creationId xmlns:a16="http://schemas.microsoft.com/office/drawing/2014/main" id="{272FDEAA-F35F-0802-0100-3F5981ED559D}"/>
              </a:ext>
            </a:extLst>
          </p:cNvPr>
          <p:cNvPicPr>
            <a:picLocks noChangeAspect="1"/>
          </p:cNvPicPr>
          <p:nvPr/>
        </p:nvPicPr>
        <p:blipFill>
          <a:blip r:embed="rId4"/>
          <a:stretch>
            <a:fillRect/>
          </a:stretch>
        </p:blipFill>
        <p:spPr>
          <a:xfrm>
            <a:off x="7467600" y="3830388"/>
            <a:ext cx="4114800" cy="2397179"/>
          </a:xfrm>
          <a:prstGeom prst="rect">
            <a:avLst/>
          </a:prstGeom>
        </p:spPr>
      </p:pic>
    </p:spTree>
    <p:extLst>
      <p:ext uri="{BB962C8B-B14F-4D97-AF65-F5344CB8AC3E}">
        <p14:creationId xmlns:p14="http://schemas.microsoft.com/office/powerpoint/2010/main" val="2390277845"/>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90448"/>
                <a:ext cx="10972800" cy="914400"/>
              </a:xfrm>
            </p:spPr>
            <p:txBody>
              <a:bodyPr anchor="t">
                <a:noAutofit/>
              </a:bodyPr>
              <a:lstStyle/>
              <a:p>
                <a:r>
                  <a:rPr lang="en-CA" cap="none" dirty="0">
                    <a:solidFill>
                      <a:srgbClr val="00B0F0"/>
                    </a:solidFill>
                    <a:effectLst>
                      <a:outerShdw blurRad="38100" dist="38100" dir="2700000" algn="tl">
                        <a:srgbClr val="000000">
                          <a:alpha val="43137"/>
                        </a:srgbClr>
                      </a:outerShdw>
                    </a:effectLst>
                    <a:latin typeface="Lucida Calligraphy" panose="03010101010101010101" pitchFamily="66" charset="0"/>
                  </a:rPr>
                  <a:t>Sampling Distributions of </a:t>
                </a:r>
                <a14:m>
                  <m:oMath xmlns:m="http://schemas.openxmlformats.org/officeDocument/2006/math">
                    <m:acc>
                      <m:accPr>
                        <m:chr m:val="̅"/>
                        <m:ctrlPr>
                          <a:rPr lang="en-CA" b="0" i="1" cap="none" smtClean="0">
                            <a:solidFill>
                              <a:srgbClr val="00B0F0"/>
                            </a:solidFill>
                            <a:effectLst>
                              <a:outerShdw blurRad="38100" dist="38100" dir="2700000" algn="tl">
                                <a:srgbClr val="000000">
                                  <a:alpha val="43137"/>
                                </a:srgbClr>
                              </a:outerShdw>
                            </a:effectLst>
                            <a:latin typeface="Cambria Math" panose="02040503050406030204" pitchFamily="18" charset="0"/>
                          </a:rPr>
                        </m:ctrlPr>
                      </m:accPr>
                      <m:e>
                        <m:r>
                          <a:rPr lang="en-CA" b="0" i="1" cap="none" smtClean="0">
                            <a:solidFill>
                              <a:srgbClr val="00B0F0"/>
                            </a:solidFill>
                            <a:effectLst>
                              <a:outerShdw blurRad="38100" dist="38100" dir="2700000" algn="tl">
                                <a:srgbClr val="000000">
                                  <a:alpha val="43137"/>
                                </a:srgbClr>
                              </a:outerShdw>
                            </a:effectLst>
                            <a:latin typeface="Cambria Math" panose="02040503050406030204" pitchFamily="18" charset="0"/>
                          </a:rPr>
                          <m:t>𝑋</m:t>
                        </m:r>
                      </m:e>
                    </m:acc>
                  </m:oMath>
                </a14:m>
                <a:r>
                  <a:rPr lang="en-CA" b="0" cap="none" spc="0" dirty="0">
                    <a:solidFill>
                      <a:srgbClr val="00B0F0"/>
                    </a:solidFill>
                    <a:effectLst>
                      <a:outerShdw blurRad="38100" dist="38100" dir="2700000" algn="tl">
                        <a:srgbClr val="000000">
                          <a:alpha val="43137"/>
                        </a:srgbClr>
                      </a:outerShdw>
                    </a:effectLst>
                    <a:latin typeface="Lucida Calligraphy" panose="03010101010101010101" pitchFamily="66" charset="0"/>
                    <a:cs typeface="Dreaming Outloud Script Pro" panose="03050502040304050704" pitchFamily="66" charset="0"/>
                  </a:rPr>
                  <a:t> - Part 2</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90448"/>
                <a:ext cx="10972800" cy="914400"/>
              </a:xfrm>
              <a:blipFill>
                <a:blip r:embed="rId3"/>
                <a:stretch>
                  <a:fillRect l="-1778" t="-1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427123"/>
                <a:ext cx="10972800" cy="5029200"/>
              </a:xfrm>
            </p:spPr>
            <p:txBody>
              <a:bodyPr anchor="t">
                <a:normAutofit/>
              </a:bodyPr>
              <a:lstStyle/>
              <a:p>
                <a:pPr marL="460375" indent="-460375"/>
                <a:r>
                  <a:rPr lang="en-CA" sz="2400" dirty="0">
                    <a:solidFill>
                      <a:schemeClr val="tx1"/>
                    </a:solidFill>
                    <a:latin typeface="Calibri" panose="020F0502020204030204" pitchFamily="34" charset="0"/>
                    <a:cs typeface="Calibri" panose="020F0502020204030204" pitchFamily="34" charset="0"/>
                  </a:rPr>
                  <a:t>Warning: A numerical variable </a:t>
                </a:r>
                <a14:m>
                  <m:oMath xmlns:m="http://schemas.openxmlformats.org/officeDocument/2006/math">
                    <m:r>
                      <a:rPr lang="en-CA" sz="2400" b="0" i="1" smtClean="0">
                        <a:solidFill>
                          <a:schemeClr val="tx1"/>
                        </a:solidFill>
                        <a:latin typeface="Cambria Math" panose="02040503050406030204" pitchFamily="18" charset="0"/>
                        <a:cs typeface="Calibri" panose="020F0502020204030204" pitchFamily="34" charset="0"/>
                      </a:rPr>
                      <m:t>𝑋</m:t>
                    </m:r>
                  </m:oMath>
                </a14:m>
                <a:r>
                  <a:rPr lang="en-CA" sz="2400" dirty="0">
                    <a:solidFill>
                      <a:schemeClr val="tx1"/>
                    </a:solidFill>
                    <a:latin typeface="Calibri" panose="020F0502020204030204" pitchFamily="34" charset="0"/>
                    <a:cs typeface="Calibri" panose="020F0502020204030204" pitchFamily="34" charset="0"/>
                  </a:rPr>
                  <a:t> is not “normally” Normal. </a:t>
                </a:r>
                <a:br>
                  <a:rPr lang="en-CA" sz="2400" dirty="0">
                    <a:solidFill>
                      <a:schemeClr val="tx1"/>
                    </a:solidFill>
                    <a:latin typeface="Calibri" panose="020F0502020204030204" pitchFamily="34" charset="0"/>
                    <a:cs typeface="Calibri" panose="020F0502020204030204" pitchFamily="34" charset="0"/>
                  </a:rPr>
                </a:br>
                <a:r>
                  <a:rPr lang="en-CA" sz="2400" dirty="0">
                    <a:solidFill>
                      <a:schemeClr val="tx1"/>
                    </a:solidFill>
                    <a:latin typeface="Calibri" panose="020F0502020204030204" pitchFamily="34" charset="0"/>
                    <a:cs typeface="Calibri" panose="020F0502020204030204" pitchFamily="34" charset="0"/>
                  </a:rPr>
                  <a:t>(Don’t believe me? Just check all histograms in your project!)</a:t>
                </a:r>
              </a:p>
              <a:p>
                <a:pPr marL="460375" indent="-460375"/>
                <a:r>
                  <a:rPr lang="en-CA" sz="2400" dirty="0">
                    <a:solidFill>
                      <a:schemeClr val="tx1"/>
                    </a:solidFill>
                    <a:latin typeface="Calibri" panose="020F0502020204030204" pitchFamily="34" charset="0"/>
                    <a:cs typeface="Calibri" panose="020F0502020204030204" pitchFamily="34" charset="0"/>
                  </a:rPr>
                  <a:t>Regardless, we can still use the previous procedure to find probability about </a:t>
                </a:r>
                <a14:m>
                  <m:oMath xmlns:m="http://schemas.openxmlformats.org/officeDocument/2006/math">
                    <m:acc>
                      <m:accPr>
                        <m:chr m:val="̅"/>
                        <m:ctrlPr>
                          <a:rPr lang="en-CA" sz="2400" b="0" i="1" smtClean="0">
                            <a:solidFill>
                              <a:schemeClr val="tx1"/>
                            </a:solidFill>
                            <a:latin typeface="Cambria Math" panose="02040503050406030204" pitchFamily="18" charset="0"/>
                            <a:cs typeface="Calibri" panose="020F0502020204030204" pitchFamily="34" charset="0"/>
                          </a:rPr>
                        </m:ctrlPr>
                      </m:accPr>
                      <m:e>
                        <m:r>
                          <a:rPr lang="en-CA" sz="2400" b="0" i="1" smtClean="0">
                            <a:solidFill>
                              <a:schemeClr val="tx1"/>
                            </a:solidFill>
                            <a:latin typeface="Cambria Math" panose="02040503050406030204" pitchFamily="18" charset="0"/>
                            <a:cs typeface="Calibri" panose="020F0502020204030204" pitchFamily="34" charset="0"/>
                          </a:rPr>
                          <m:t>𝑋</m:t>
                        </m:r>
                      </m:e>
                    </m:acc>
                  </m:oMath>
                </a14:m>
                <a:r>
                  <a:rPr lang="en-CA" sz="2400" dirty="0">
                    <a:solidFill>
                      <a:schemeClr val="tx1"/>
                    </a:solidFill>
                    <a:latin typeface="Calibri" panose="020F0502020204030204" pitchFamily="34" charset="0"/>
                    <a:cs typeface="Calibri" panose="020F0502020204030204" pitchFamily="34" charset="0"/>
                  </a:rPr>
                  <a:t>, as long as </a:t>
                </a:r>
                <a:r>
                  <a:rPr lang="en-CA" sz="2400" u="sng" dirty="0">
                    <a:solidFill>
                      <a:schemeClr val="tx1"/>
                    </a:solidFill>
                    <a:latin typeface="Calibri" panose="020F0502020204030204" pitchFamily="34" charset="0"/>
                    <a:cs typeface="Calibri" panose="020F0502020204030204" pitchFamily="34" charset="0"/>
                  </a:rPr>
                  <a:t>the sample size is at least 30</a:t>
                </a:r>
                <a:r>
                  <a:rPr lang="en-CA" sz="2400" dirty="0">
                    <a:solidFill>
                      <a:schemeClr val="tx1"/>
                    </a:solidFill>
                    <a:latin typeface="Calibri" panose="020F0502020204030204" pitchFamily="34" charset="0"/>
                    <a:cs typeface="Calibri" panose="020F0502020204030204" pitchFamily="34" charset="0"/>
                  </a:rPr>
                  <a:t> (or when </a:t>
                </a:r>
                <a14:m>
                  <m:oMath xmlns:m="http://schemas.openxmlformats.org/officeDocument/2006/math">
                    <m:r>
                      <a:rPr lang="en-CA" sz="2400" b="0" i="1" smtClean="0">
                        <a:solidFill>
                          <a:schemeClr val="tx1"/>
                        </a:solidFill>
                        <a:latin typeface="Cambria Math" panose="02040503050406030204" pitchFamily="18" charset="0"/>
                        <a:cs typeface="Calibri" panose="020F0502020204030204" pitchFamily="34" charset="0"/>
                      </a:rPr>
                      <m:t>𝑛</m:t>
                    </m:r>
                    <m:r>
                      <a:rPr lang="en-CA" sz="2400" b="0" i="1" smtClean="0">
                        <a:solidFill>
                          <a:schemeClr val="tx1"/>
                        </a:solidFill>
                        <a:latin typeface="Cambria Math" panose="02040503050406030204" pitchFamily="18" charset="0"/>
                        <a:cs typeface="Calibri" panose="020F0502020204030204" pitchFamily="34" charset="0"/>
                      </a:rPr>
                      <m:t>≥30</m:t>
                    </m:r>
                  </m:oMath>
                </a14:m>
                <a:r>
                  <a:rPr lang="en-CA" sz="2400" dirty="0">
                    <a:solidFill>
                      <a:schemeClr val="tx1"/>
                    </a:solidFill>
                    <a:latin typeface="Calibri" panose="020F0502020204030204" pitchFamily="34" charset="0"/>
                    <a:cs typeface="Calibri" panose="020F0502020204030204" pitchFamily="34" charset="0"/>
                  </a:rPr>
                  <a:t>).</a:t>
                </a:r>
              </a:p>
              <a:p>
                <a:pPr marL="460375" indent="-460375"/>
                <a:r>
                  <a:rPr lang="en-CA" sz="2400" dirty="0">
                    <a:solidFill>
                      <a:schemeClr val="tx1"/>
                    </a:solidFill>
                    <a:latin typeface="Calibri" panose="020F0502020204030204" pitchFamily="34" charset="0"/>
                    <a:cs typeface="Calibri" panose="020F0502020204030204" pitchFamily="34" charset="0"/>
                  </a:rPr>
                  <a:t>This is one of many applications of the ultra-powerful theorem in statistics called the </a:t>
                </a:r>
                <a:r>
                  <a:rPr lang="en-CA" sz="2400" b="1" dirty="0">
                    <a:solidFill>
                      <a:srgbClr val="FF0000"/>
                    </a:solidFill>
                    <a:latin typeface="Calibri" panose="020F0502020204030204" pitchFamily="34" charset="0"/>
                    <a:cs typeface="Calibri" panose="020F0502020204030204" pitchFamily="34" charset="0"/>
                  </a:rPr>
                  <a:t>Central Limit Theorem</a:t>
                </a:r>
                <a:r>
                  <a:rPr lang="en-CA" sz="2400" dirty="0">
                    <a:solidFill>
                      <a:schemeClr val="tx1"/>
                    </a:solidFill>
                    <a:latin typeface="Calibri" panose="020F0502020204030204" pitchFamily="34" charset="0"/>
                    <a:cs typeface="Calibri" panose="020F0502020204030204" pitchFamily="34" charset="0"/>
                  </a:rPr>
                  <a:t> (or simply </a:t>
                </a:r>
                <a:r>
                  <a:rPr lang="en-CA" sz="2400" b="1" dirty="0" err="1">
                    <a:solidFill>
                      <a:srgbClr val="FF0000"/>
                    </a:solidFill>
                    <a:latin typeface="Calibri" panose="020F0502020204030204" pitchFamily="34" charset="0"/>
                    <a:cs typeface="Calibri" panose="020F0502020204030204" pitchFamily="34" charset="0"/>
                  </a:rPr>
                  <a:t>CLT</a:t>
                </a:r>
                <a:r>
                  <a:rPr lang="en-CA" sz="2400" dirty="0">
                    <a:solidFill>
                      <a:schemeClr val="tx1"/>
                    </a:solidFill>
                    <a:latin typeface="Calibri" panose="020F0502020204030204" pitchFamily="34" charset="0"/>
                    <a:cs typeface="Calibri" panose="020F0502020204030204" pitchFamily="34" charset="0"/>
                  </a:rPr>
                  <a:t>).</a:t>
                </a:r>
              </a:p>
              <a:p>
                <a:pPr marL="460375" indent="-460375"/>
                <a:r>
                  <a:rPr lang="en-CA" sz="2400" dirty="0">
                    <a:solidFill>
                      <a:schemeClr val="tx1"/>
                    </a:solidFill>
                    <a:latin typeface="Calibri" panose="020F0502020204030204" pitchFamily="34" charset="0"/>
                    <a:cs typeface="Calibri" panose="020F0502020204030204" pitchFamily="34" charset="0"/>
                  </a:rPr>
                  <a:t>The only difference is that </a:t>
                </a:r>
                <a14:m>
                  <m:oMath xmlns:m="http://schemas.openxmlformats.org/officeDocument/2006/math">
                    <m:acc>
                      <m:accPr>
                        <m:chr m:val="̅"/>
                        <m:ctrlPr>
                          <a:rPr lang="en-CA" sz="2400" i="1">
                            <a:solidFill>
                              <a:schemeClr val="tx1"/>
                            </a:solidFill>
                            <a:latin typeface="Cambria Math" panose="02040503050406030204" pitchFamily="18" charset="0"/>
                            <a:cs typeface="Calibri" panose="020F0502020204030204" pitchFamily="34" charset="0"/>
                          </a:rPr>
                        </m:ctrlPr>
                      </m:accPr>
                      <m:e>
                        <m:r>
                          <a:rPr lang="en-CA" sz="2400" i="1">
                            <a:solidFill>
                              <a:schemeClr val="tx1"/>
                            </a:solidFill>
                            <a:latin typeface="Cambria Math" panose="02040503050406030204" pitchFamily="18" charset="0"/>
                            <a:cs typeface="Calibri" panose="020F0502020204030204" pitchFamily="34" charset="0"/>
                          </a:rPr>
                          <m:t>𝑋</m:t>
                        </m:r>
                      </m:e>
                    </m:acc>
                  </m:oMath>
                </a14:m>
                <a:r>
                  <a:rPr lang="en-CA" sz="2400" dirty="0">
                    <a:solidFill>
                      <a:schemeClr val="tx1"/>
                    </a:solidFill>
                    <a:latin typeface="Calibri" panose="020F0502020204030204" pitchFamily="34" charset="0"/>
                    <a:cs typeface="Calibri" panose="020F0502020204030204" pitchFamily="34" charset="0"/>
                  </a:rPr>
                  <a:t> only has </a:t>
                </a:r>
                <a:r>
                  <a:rPr lang="en-CA" sz="2400" u="sng" dirty="0">
                    <a:solidFill>
                      <a:schemeClr val="tx1"/>
                    </a:solidFill>
                    <a:latin typeface="Calibri" panose="020F0502020204030204" pitchFamily="34" charset="0"/>
                    <a:cs typeface="Calibri" panose="020F0502020204030204" pitchFamily="34" charset="0"/>
                  </a:rPr>
                  <a:t>approximately</a:t>
                </a:r>
                <a:r>
                  <a:rPr lang="en-CA" sz="2400" dirty="0">
                    <a:solidFill>
                      <a:schemeClr val="tx1"/>
                    </a:solidFill>
                    <a:latin typeface="Calibri" panose="020F0502020204030204" pitchFamily="34" charset="0"/>
                    <a:cs typeface="Calibri" panose="020F0502020204030204" pitchFamily="34" charset="0"/>
                  </a:rPr>
                  <a:t> a Normal distribution.</a:t>
                </a:r>
              </a:p>
              <a:p>
                <a:pPr marL="460375" indent="-460375"/>
                <a:r>
                  <a:rPr lang="en-CA" sz="2400" dirty="0">
                    <a:solidFill>
                      <a:schemeClr val="tx1"/>
                    </a:solidFill>
                    <a:latin typeface="Calibri" panose="020F0502020204030204" pitchFamily="34" charset="0"/>
                    <a:cs typeface="Calibri" panose="020F0502020204030204" pitchFamily="34" charset="0"/>
                    <a:sym typeface="Wingdings" panose="05000000000000000000" pitchFamily="2" charset="2"/>
                  </a:rPr>
                  <a:t> And we can still find probability about </a:t>
                </a:r>
                <a14:m>
                  <m:oMath xmlns:m="http://schemas.openxmlformats.org/officeDocument/2006/math">
                    <m:acc>
                      <m:accPr>
                        <m:chr m:val="̅"/>
                        <m:ctrlPr>
                          <a:rPr lang="en-CA" sz="2400" i="1">
                            <a:solidFill>
                              <a:schemeClr val="tx1"/>
                            </a:solidFill>
                            <a:latin typeface="Cambria Math" panose="02040503050406030204" pitchFamily="18" charset="0"/>
                            <a:cs typeface="Calibri" panose="020F0502020204030204" pitchFamily="34" charset="0"/>
                          </a:rPr>
                        </m:ctrlPr>
                      </m:accPr>
                      <m:e>
                        <m:r>
                          <a:rPr lang="en-CA" sz="2400" b="0" i="1" smtClean="0">
                            <a:solidFill>
                              <a:schemeClr val="tx1"/>
                            </a:solidFill>
                            <a:latin typeface="Cambria Math" panose="02040503050406030204" pitchFamily="18" charset="0"/>
                            <a:cs typeface="Calibri" panose="020F0502020204030204" pitchFamily="34" charset="0"/>
                          </a:rPr>
                          <m:t>𝑋</m:t>
                        </m:r>
                      </m:e>
                    </m:acc>
                  </m:oMath>
                </a14:m>
                <a:r>
                  <a:rPr lang="en-CA" sz="2400" dirty="0">
                    <a:solidFill>
                      <a:schemeClr val="tx1"/>
                    </a:solidFill>
                    <a:latin typeface="Calibri" panose="020F0502020204030204" pitchFamily="34" charset="0"/>
                    <a:cs typeface="Calibri" panose="020F0502020204030204" pitchFamily="34" charset="0"/>
                  </a:rPr>
                  <a:t> using Z-table.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427123"/>
                <a:ext cx="10972800" cy="5029200"/>
              </a:xfrm>
              <a:blipFill>
                <a:blip r:embed="rId4"/>
                <a:stretch>
                  <a:fillRect l="-444" t="-970"/>
                </a:stretch>
              </a:blipFill>
            </p:spPr>
            <p:txBody>
              <a:bodyPr/>
              <a:lstStyle/>
              <a:p>
                <a:r>
                  <a:rPr lang="en-US">
                    <a:noFill/>
                  </a:rPr>
                  <a:t> </a:t>
                </a:r>
              </a:p>
            </p:txBody>
          </p:sp>
        </mc:Fallback>
      </mc:AlternateContent>
    </p:spTree>
    <p:extLst>
      <p:ext uri="{BB962C8B-B14F-4D97-AF65-F5344CB8AC3E}">
        <p14:creationId xmlns:p14="http://schemas.microsoft.com/office/powerpoint/2010/main" val="3609762740"/>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0448"/>
            <a:ext cx="10972800" cy="914400"/>
          </a:xfrm>
        </p:spPr>
        <p:txBody>
          <a:bodyPr anchor="t">
            <a:noAutofit/>
          </a:bodyPr>
          <a:lstStyle/>
          <a:p>
            <a:r>
              <a:rPr lang="en-CA" b="0" cap="none" spc="0" dirty="0">
                <a:solidFill>
                  <a:srgbClr val="00B0F0"/>
                </a:solidFill>
                <a:effectLst>
                  <a:outerShdw blurRad="38100" dist="38100" dir="2700000" algn="tl">
                    <a:srgbClr val="000000">
                      <a:alpha val="43137"/>
                    </a:srgbClr>
                  </a:outerShdw>
                </a:effectLst>
                <a:latin typeface="Lucida Calligraphy" panose="03010101010101010101" pitchFamily="66" charset="0"/>
                <a:cs typeface="Dreaming Outloud Script Pro" panose="03050502040304050704" pitchFamily="66" charset="0"/>
              </a:rPr>
              <a:t>Example</a:t>
            </a:r>
          </a:p>
        </p:txBody>
      </p:sp>
      <p:sp>
        <p:nvSpPr>
          <p:cNvPr id="3" name="Content Placeholder 2"/>
          <p:cNvSpPr>
            <a:spLocks noGrp="1"/>
          </p:cNvSpPr>
          <p:nvPr>
            <p:ph idx="1"/>
          </p:nvPr>
        </p:nvSpPr>
        <p:spPr>
          <a:xfrm>
            <a:off x="609600" y="1427123"/>
            <a:ext cx="10972800" cy="5029200"/>
          </a:xfrm>
        </p:spPr>
        <p:txBody>
          <a:bodyPr anchor="t">
            <a:normAutofit/>
          </a:bodyPr>
          <a:lstStyle/>
          <a:p>
            <a:pPr marL="460375" indent="-460375"/>
            <a:r>
              <a:rPr lang="en-CA" sz="2400" dirty="0">
                <a:solidFill>
                  <a:schemeClr val="tx1"/>
                </a:solidFill>
                <a:latin typeface="Calibri" panose="020F0502020204030204" pitchFamily="34" charset="0"/>
                <a:cs typeface="Calibri" panose="020F0502020204030204" pitchFamily="34" charset="0"/>
              </a:rPr>
              <a:t>Example: Suppose the daily social media time of teenagers has a severely right-skewed distribution with an average of 8 hours and a standard deviation of 6 hours. A random sample of 36 students was drawn. </a:t>
            </a:r>
          </a:p>
          <a:p>
            <a:pPr marL="460375" indent="-460375"/>
            <a:r>
              <a:rPr lang="en-CA" sz="2400" dirty="0">
                <a:solidFill>
                  <a:schemeClr val="tx1"/>
                </a:solidFill>
                <a:latin typeface="Calibri" panose="020F0502020204030204" pitchFamily="34" charset="0"/>
                <a:cs typeface="Calibri" panose="020F0502020204030204" pitchFamily="34" charset="0"/>
              </a:rPr>
              <a:t>a) Provide a description of the key statistic.</a:t>
            </a:r>
          </a:p>
          <a:p>
            <a:pPr marL="460375" indent="-460375"/>
            <a:r>
              <a:rPr lang="en-CA" sz="2400" dirty="0">
                <a:solidFill>
                  <a:schemeClr val="tx1"/>
                </a:solidFill>
                <a:latin typeface="Calibri" panose="020F0502020204030204" pitchFamily="34" charset="0"/>
                <a:cs typeface="Calibri" panose="020F0502020204030204" pitchFamily="34" charset="0"/>
              </a:rPr>
              <a:t>b) Identify the sampling distribution of the statistic.</a:t>
            </a:r>
            <a:br>
              <a:rPr lang="en-CA" sz="2400" dirty="0">
                <a:solidFill>
                  <a:schemeClr val="tx1"/>
                </a:solidFill>
                <a:latin typeface="Calibri" panose="020F0502020204030204" pitchFamily="34" charset="0"/>
                <a:cs typeface="Calibri" panose="020F0502020204030204" pitchFamily="34" charset="0"/>
              </a:rPr>
            </a:br>
            <a:r>
              <a:rPr lang="en-CA" sz="2400" dirty="0">
                <a:solidFill>
                  <a:schemeClr val="tx1"/>
                </a:solidFill>
                <a:latin typeface="Calibri" panose="020F0502020204030204" pitchFamily="34" charset="0"/>
                <a:cs typeface="Calibri" panose="020F0502020204030204" pitchFamily="34" charset="0"/>
              </a:rPr>
              <a:t>Note that checking conditions is part of the procedure.</a:t>
            </a:r>
          </a:p>
          <a:p>
            <a:pPr marL="460375" indent="-460375"/>
            <a:r>
              <a:rPr lang="en-CA" sz="2400" dirty="0">
                <a:solidFill>
                  <a:schemeClr val="tx1"/>
                </a:solidFill>
                <a:latin typeface="Calibri" panose="020F0502020204030204" pitchFamily="34" charset="0"/>
                <a:cs typeface="Calibri" panose="020F0502020204030204" pitchFamily="34" charset="0"/>
              </a:rPr>
              <a:t>c) Find the probability that the average of the sample will be longer than 10 hours per day.</a:t>
            </a:r>
          </a:p>
        </p:txBody>
      </p:sp>
    </p:spTree>
    <p:extLst>
      <p:ext uri="{BB962C8B-B14F-4D97-AF65-F5344CB8AC3E}">
        <p14:creationId xmlns:p14="http://schemas.microsoft.com/office/powerpoint/2010/main" val="1003855243"/>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c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18B99693156AC49B5B50424F1274E0F" ma:contentTypeVersion="18" ma:contentTypeDescription="Create a new document." ma:contentTypeScope="" ma:versionID="619f6d2ba88d6f3756cd7387707de063">
  <xsd:schema xmlns:xsd="http://www.w3.org/2001/XMLSchema" xmlns:xs="http://www.w3.org/2001/XMLSchema" xmlns:p="http://schemas.microsoft.com/office/2006/metadata/properties" xmlns:ns3="0f84a785-2d5c-44ed-8c04-c5f10911832a" xmlns:ns4="16922a9f-67f4-465f-af9b-8b9760a6d45e" targetNamespace="http://schemas.microsoft.com/office/2006/metadata/properties" ma:root="true" ma:fieldsID="1d64dfdaef2afd21fa74759f73074592" ns3:_="" ns4:_="">
    <xsd:import namespace="0f84a785-2d5c-44ed-8c04-c5f10911832a"/>
    <xsd:import namespace="16922a9f-67f4-465f-af9b-8b9760a6d45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Location" minOccurs="0"/>
                <xsd:element ref="ns3:MediaLengthInSeconds" minOccurs="0"/>
                <xsd:element ref="ns3:MediaServiceSearchProperties"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84a785-2d5c-44ed-8c04-c5f1091183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_activity" ma:index="23" nillable="true" ma:displayName="_activity" ma:hidden="true" ma:internalName="_activity">
      <xsd:simpleType>
        <xsd:restriction base="dms:Note"/>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922a9f-67f4-465f-af9b-8b9760a6d45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0f84a785-2d5c-44ed-8c04-c5f10911832a" xsi:nil="true"/>
  </documentManagement>
</p:properties>
</file>

<file path=customXml/itemProps1.xml><?xml version="1.0" encoding="utf-8"?>
<ds:datastoreItem xmlns:ds="http://schemas.openxmlformats.org/officeDocument/2006/customXml" ds:itemID="{B9E122F5-FE55-4BA4-8E6E-1B2355F67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84a785-2d5c-44ed-8c04-c5f10911832a"/>
    <ds:schemaRef ds:uri="16922a9f-67f4-465f-af9b-8b9760a6d4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03DBF2E-F058-45DF-A9D9-F858B6C1F0E6}">
  <ds:schemaRefs>
    <ds:schemaRef ds:uri="http://schemas.microsoft.com/sharepoint/v3/contenttype/forms"/>
  </ds:schemaRefs>
</ds:datastoreItem>
</file>

<file path=customXml/itemProps3.xml><?xml version="1.0" encoding="utf-8"?>
<ds:datastoreItem xmlns:ds="http://schemas.openxmlformats.org/officeDocument/2006/customXml" ds:itemID="{697C98E4-C0BE-4BEC-BDF2-EC5D4CDA39D5}">
  <ds:schemaRefs>
    <ds:schemaRef ds:uri="http://schemas.microsoft.com/office/2006/documentManagement/types"/>
    <ds:schemaRef ds:uri="http://schemas.openxmlformats.org/package/2006/metadata/core-properties"/>
    <ds:schemaRef ds:uri="http://www.w3.org/XML/1998/namespace"/>
    <ds:schemaRef ds:uri="http://schemas.microsoft.com/office/infopath/2007/PartnerControls"/>
    <ds:schemaRef ds:uri="0f84a785-2d5c-44ed-8c04-c5f10911832a"/>
    <ds:schemaRef ds:uri="16922a9f-67f4-465f-af9b-8b9760a6d45e"/>
    <ds:schemaRef ds:uri="http://purl.org/dc/dcmitype/"/>
    <ds:schemaRef ds:uri="http://schemas.microsoft.com/office/2006/metadata/propertie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Slice</Template>
  <TotalTime>4535</TotalTime>
  <Words>1304</Words>
  <Application>Microsoft Office PowerPoint</Application>
  <PresentationFormat>Widescreen</PresentationFormat>
  <Paragraphs>112</Paragraphs>
  <Slides>10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Cambria Math</vt:lpstr>
      <vt:lpstr>Century Gothic</vt:lpstr>
      <vt:lpstr>Lucida Calligraphy</vt:lpstr>
      <vt:lpstr>Wingdings 3</vt:lpstr>
      <vt:lpstr>Slice</vt:lpstr>
      <vt:lpstr>Sampling Distributions</vt:lpstr>
      <vt:lpstr>Sampling Distributions of p ̅ (M09.4-7)</vt:lpstr>
      <vt:lpstr>Example (1 of 2)</vt:lpstr>
      <vt:lpstr>Example (2 of 2)</vt:lpstr>
      <vt:lpstr>Sampling Distributions of X ̅ (M09.1-3)</vt:lpstr>
      <vt:lpstr>Example (1 of 2)</vt:lpstr>
      <vt:lpstr>Example (2 of 2)</vt:lpstr>
      <vt:lpstr>Sampling Distributions of X ̅ - Part 2</vt:lpstr>
      <vt:lpstr>Example</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Introductory Statistics</dc:title>
  <dc:creator>Michael Lo</dc:creator>
  <cp:lastModifiedBy>Michael Lo</cp:lastModifiedBy>
  <cp:revision>258</cp:revision>
  <dcterms:created xsi:type="dcterms:W3CDTF">2019-08-17T03:31:35Z</dcterms:created>
  <dcterms:modified xsi:type="dcterms:W3CDTF">2024-11-04T13:59:37Z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0x010100518B99693156AC49B5B50424F1274E0F</vt:lpwstr>
  </property>
</Properties>
</file>